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5" r:id="rId5"/>
  </p:sldMasterIdLst>
  <p:notesMasterIdLst>
    <p:notesMasterId r:id="rId34"/>
  </p:notesMasterIdLst>
  <p:handoutMasterIdLst>
    <p:handoutMasterId r:id="rId35"/>
  </p:handoutMasterIdLst>
  <p:sldIdLst>
    <p:sldId id="399" r:id="rId6"/>
    <p:sldId id="400" r:id="rId7"/>
    <p:sldId id="401" r:id="rId8"/>
    <p:sldId id="402" r:id="rId9"/>
    <p:sldId id="403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25" r:id="rId22"/>
    <p:sldId id="426" r:id="rId23"/>
    <p:sldId id="438" r:id="rId24"/>
    <p:sldId id="439" r:id="rId25"/>
    <p:sldId id="427" r:id="rId26"/>
    <p:sldId id="428" r:id="rId27"/>
    <p:sldId id="429" r:id="rId28"/>
    <p:sldId id="430" r:id="rId29"/>
    <p:sldId id="431" r:id="rId30"/>
    <p:sldId id="432" r:id="rId31"/>
    <p:sldId id="433" r:id="rId32"/>
    <p:sldId id="435" r:id="rId33"/>
  </p:sldIdLst>
  <p:sldSz cx="15240000" cy="7964488"/>
  <p:notesSz cx="6888163" cy="10020300"/>
  <p:custDataLst>
    <p:tags r:id="rId36"/>
  </p:custDataLst>
  <p:defaultTextStyle>
    <a:defPPr>
      <a:defRPr lang="de-DE"/>
    </a:defPPr>
    <a:lvl1pPr marL="0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845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1691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7537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3383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9229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5075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0921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6767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4AAD5F4B-BDFD-48A1-959D-686B8F39325D}">
          <p14:sldIdLst>
            <p14:sldId id="399"/>
          </p14:sldIdLst>
        </p14:section>
        <p14:section name="Quote Cards" id="{EF027444-9378-40C4-BC01-34CFC3D525C3}">
          <p14:sldIdLst>
            <p14:sldId id="400"/>
            <p14:sldId id="401"/>
            <p14:sldId id="402"/>
            <p14:sldId id="403"/>
            <p14:sldId id="407"/>
            <p14:sldId id="408"/>
            <p14:sldId id="409"/>
            <p14:sldId id="410"/>
            <p14:sldId id="411"/>
            <p14:sldId id="412"/>
            <p14:sldId id="413"/>
          </p14:sldIdLst>
        </p14:section>
        <p14:section name="Text Box" id="{409F2445-2F09-4410-A82B-39554AF5BFB0}">
          <p14:sldIdLst>
            <p14:sldId id="414"/>
            <p14:sldId id="415"/>
            <p14:sldId id="416"/>
            <p14:sldId id="417"/>
          </p14:sldIdLst>
        </p14:section>
        <p14:section name="Company Announcements" id="{FC7A13D2-4F43-4CC7-8B18-2A6B4993DB3F}">
          <p14:sldIdLst>
            <p14:sldId id="425"/>
            <p14:sldId id="426"/>
            <p14:sldId id="438"/>
            <p14:sldId id="439"/>
            <p14:sldId id="427"/>
            <p14:sldId id="428"/>
            <p14:sldId id="429"/>
            <p14:sldId id="430"/>
            <p14:sldId id="431"/>
            <p14:sldId id="432"/>
            <p14:sldId id="433"/>
            <p14:sldId id="4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93">
          <p15:clr>
            <a:srgbClr val="A4A3A4"/>
          </p15:clr>
        </p15:guide>
        <p15:guide id="3" pos="619">
          <p15:clr>
            <a:srgbClr val="A4A3A4"/>
          </p15:clr>
        </p15:guide>
        <p15:guide id="15" orient="horz" pos="2455" userDrawn="1">
          <p15:clr>
            <a:srgbClr val="A4A3A4"/>
          </p15:clr>
        </p15:guide>
        <p15:guide id="16" orient="horz" pos="2704">
          <p15:clr>
            <a:srgbClr val="A4A3A4"/>
          </p15:clr>
        </p15:guide>
        <p15:guide id="17" orient="horz" pos="4086">
          <p15:clr>
            <a:srgbClr val="A4A3A4"/>
          </p15:clr>
        </p15:guide>
        <p15:guide id="18" orient="horz" pos="2591" userDrawn="1">
          <p15:clr>
            <a:srgbClr val="A4A3A4"/>
          </p15:clr>
        </p15:guide>
        <p15:guide id="19" pos="7422">
          <p15:clr>
            <a:srgbClr val="A4A3A4"/>
          </p15:clr>
        </p15:guide>
        <p15:guide id="20" pos="2149">
          <p15:clr>
            <a:srgbClr val="A4A3A4"/>
          </p15:clr>
        </p15:guide>
        <p15:guide id="21" pos="3908">
          <p15:clr>
            <a:srgbClr val="A4A3A4"/>
          </p15:clr>
        </p15:guide>
        <p15:guide id="22" pos="2376">
          <p15:clr>
            <a:srgbClr val="A4A3A4"/>
          </p15:clr>
        </p15:guide>
        <p15:guide id="23" pos="5666">
          <p15:clr>
            <a:srgbClr val="A4A3A4"/>
          </p15:clr>
        </p15:guide>
        <p15:guide id="24" pos="5894">
          <p15:clr>
            <a:srgbClr val="A4A3A4"/>
          </p15:clr>
        </p15:guide>
        <p15:guide id="25" pos="4134">
          <p15:clr>
            <a:srgbClr val="A4A3A4"/>
          </p15:clr>
        </p15:guide>
        <p15:guide id="26" pos="4020">
          <p15:clr>
            <a:srgbClr val="A4A3A4"/>
          </p15:clr>
        </p15:guide>
        <p15:guide id="27" orient="horz" pos="1276">
          <p15:clr>
            <a:srgbClr val="A4A3A4"/>
          </p15:clr>
        </p15:guide>
        <p15:guide id="28" orient="horz" pos="2866">
          <p15:clr>
            <a:srgbClr val="A4A3A4"/>
          </p15:clr>
        </p15:guide>
        <p15:guide id="29" orient="horz" pos="3156">
          <p15:clr>
            <a:srgbClr val="A4A3A4"/>
          </p15:clr>
        </p15:guide>
        <p15:guide id="30" orient="horz" pos="4769">
          <p15:clr>
            <a:srgbClr val="A4A3A4"/>
          </p15:clr>
        </p15:guide>
        <p15:guide id="31" orient="horz" pos="3024">
          <p15:clr>
            <a:srgbClr val="A4A3A4"/>
          </p15:clr>
        </p15:guide>
        <p15:guide id="32" pos="774">
          <p15:clr>
            <a:srgbClr val="A4A3A4"/>
          </p15:clr>
        </p15:guide>
        <p15:guide id="33" pos="9279">
          <p15:clr>
            <a:srgbClr val="A4A3A4"/>
          </p15:clr>
        </p15:guide>
        <p15:guide id="34" pos="2686">
          <p15:clr>
            <a:srgbClr val="A4A3A4"/>
          </p15:clr>
        </p15:guide>
        <p15:guide id="35" pos="4886">
          <p15:clr>
            <a:srgbClr val="A4A3A4"/>
          </p15:clr>
        </p15:guide>
        <p15:guide id="36" pos="2971">
          <p15:clr>
            <a:srgbClr val="A4A3A4"/>
          </p15:clr>
        </p15:guide>
        <p15:guide id="37" pos="7084">
          <p15:clr>
            <a:srgbClr val="A4A3A4"/>
          </p15:clr>
        </p15:guide>
        <p15:guide id="38" pos="7368">
          <p15:clr>
            <a:srgbClr val="A4A3A4"/>
          </p15:clr>
        </p15:guide>
        <p15:guide id="39" pos="5168">
          <p15:clr>
            <a:srgbClr val="A4A3A4"/>
          </p15:clr>
        </p15:guide>
        <p15:guide id="40" pos="5026">
          <p15:clr>
            <a:srgbClr val="A4A3A4"/>
          </p15:clr>
        </p15:guide>
        <p15:guide id="41" orient="horz" pos="1088">
          <p15:clr>
            <a:srgbClr val="A4A3A4"/>
          </p15:clr>
        </p15:guide>
        <p15:guide id="42" orient="horz" pos="2443">
          <p15:clr>
            <a:srgbClr val="A4A3A4"/>
          </p15:clr>
        </p15:guide>
        <p15:guide id="43" orient="horz" pos="2691">
          <p15:clr>
            <a:srgbClr val="A4A3A4"/>
          </p15:clr>
        </p15:guide>
        <p15:guide id="44" orient="horz" pos="4066">
          <p15:clr>
            <a:srgbClr val="A4A3A4"/>
          </p15:clr>
        </p15:guide>
        <p15:guide id="45" orient="horz" pos="2578">
          <p15:clr>
            <a:srgbClr val="A4A3A4"/>
          </p15:clr>
        </p15:guide>
        <p15:guide id="46" orient="horz" pos="1270">
          <p15:clr>
            <a:srgbClr val="A4A3A4"/>
          </p15:clr>
        </p15:guide>
        <p15:guide id="47" orient="horz" pos="2852">
          <p15:clr>
            <a:srgbClr val="A4A3A4"/>
          </p15:clr>
        </p15:guide>
        <p15:guide id="48" orient="horz" pos="3140">
          <p15:clr>
            <a:srgbClr val="A4A3A4"/>
          </p15:clr>
        </p15:guide>
        <p15:guide id="49" orient="horz" pos="4745">
          <p15:clr>
            <a:srgbClr val="A4A3A4"/>
          </p15:clr>
        </p15:guide>
        <p15:guide id="50" orient="horz" pos="300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57">
          <p15:clr>
            <a:srgbClr val="A4A3A4"/>
          </p15:clr>
        </p15:guide>
        <p15:guide id="4" pos="19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dger Schlueter" initials="LS" lastIdx="1" clrIdx="0"/>
  <p:cmAuthor id="2" name="Rachel Mcgrew" initials="RM" lastIdx="3" clrIdx="1">
    <p:extLst>
      <p:ext uri="{19B8F6BF-5375-455C-9EA6-DF929625EA0E}">
        <p15:presenceInfo xmlns:p15="http://schemas.microsoft.com/office/powerpoint/2012/main" userId="S::rachel.mcgrew@bayer.com::80e95eb8-bfcd-4505-bf9e-e80602fb05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22"/>
    <a:srgbClr val="89D329"/>
    <a:srgbClr val="624963"/>
    <a:srgbClr val="1C4258"/>
    <a:srgbClr val="466FB8"/>
    <a:srgbClr val="3C5F9E"/>
    <a:srgbClr val="4268AC"/>
    <a:srgbClr val="809FD2"/>
    <a:srgbClr val="99B2DB"/>
    <a:srgbClr val="658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69" autoAdjust="0"/>
    <p:restoredTop sz="94660"/>
  </p:normalViewPr>
  <p:slideViewPr>
    <p:cSldViewPr snapToGrid="0">
      <p:cViewPr varScale="1">
        <p:scale>
          <a:sx n="67" d="100"/>
          <a:sy n="67" d="100"/>
        </p:scale>
        <p:origin x="874" y="38"/>
      </p:cViewPr>
      <p:guideLst>
        <p:guide orient="horz" pos="1093"/>
        <p:guide pos="619"/>
        <p:guide orient="horz" pos="2455"/>
        <p:guide orient="horz" pos="2704"/>
        <p:guide orient="horz" pos="4086"/>
        <p:guide orient="horz" pos="2591"/>
        <p:guide pos="7422"/>
        <p:guide pos="2149"/>
        <p:guide pos="3908"/>
        <p:guide pos="2376"/>
        <p:guide pos="5666"/>
        <p:guide pos="5894"/>
        <p:guide pos="4134"/>
        <p:guide pos="4020"/>
        <p:guide orient="horz" pos="1276"/>
        <p:guide orient="horz" pos="2866"/>
        <p:guide orient="horz" pos="3156"/>
        <p:guide orient="horz" pos="4769"/>
        <p:guide orient="horz" pos="3024"/>
        <p:guide pos="774"/>
        <p:guide pos="9279"/>
        <p:guide pos="2686"/>
        <p:guide pos="4886"/>
        <p:guide pos="2971"/>
        <p:guide pos="7084"/>
        <p:guide pos="7368"/>
        <p:guide pos="5168"/>
        <p:guide pos="5026"/>
        <p:guide orient="horz" pos="1088"/>
        <p:guide orient="horz" pos="2443"/>
        <p:guide orient="horz" pos="2691"/>
        <p:guide orient="horz" pos="4066"/>
        <p:guide orient="horz" pos="2578"/>
        <p:guide orient="horz" pos="1270"/>
        <p:guide orient="horz" pos="2852"/>
        <p:guide orient="horz" pos="3140"/>
        <p:guide orient="horz" pos="4745"/>
        <p:guide orient="horz" pos="30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  <p:guide orient="horz" pos="2857"/>
        <p:guide pos="1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Antonova" userId="63d37801-bf4d-424f-928a-a9bd1f368ced" providerId="ADAL" clId="{E0B086B3-2AAF-4AE2-9F87-EC7B7CF8963F}"/>
    <pc:docChg chg="delSld modSection">
      <pc:chgData name="Olena Antonova" userId="63d37801-bf4d-424f-928a-a9bd1f368ced" providerId="ADAL" clId="{E0B086B3-2AAF-4AE2-9F87-EC7B7CF8963F}" dt="2021-11-24T11:26:04.499" v="7" actId="47"/>
      <pc:docMkLst>
        <pc:docMk/>
      </pc:docMkLst>
      <pc:sldChg chg="del">
        <pc:chgData name="Olena Antonova" userId="63d37801-bf4d-424f-928a-a9bd1f368ced" providerId="ADAL" clId="{E0B086B3-2AAF-4AE2-9F87-EC7B7CF8963F}" dt="2021-11-24T11:24:10.257" v="0" actId="47"/>
        <pc:sldMkLst>
          <pc:docMk/>
          <pc:sldMk cId="3780896985" sldId="404"/>
        </pc:sldMkLst>
      </pc:sldChg>
      <pc:sldChg chg="del">
        <pc:chgData name="Olena Antonova" userId="63d37801-bf4d-424f-928a-a9bd1f368ced" providerId="ADAL" clId="{E0B086B3-2AAF-4AE2-9F87-EC7B7CF8963F}" dt="2021-11-24T11:24:10.896" v="1" actId="47"/>
        <pc:sldMkLst>
          <pc:docMk/>
          <pc:sldMk cId="715045815" sldId="405"/>
        </pc:sldMkLst>
      </pc:sldChg>
      <pc:sldChg chg="del">
        <pc:chgData name="Olena Antonova" userId="63d37801-bf4d-424f-928a-a9bd1f368ced" providerId="ADAL" clId="{E0B086B3-2AAF-4AE2-9F87-EC7B7CF8963F}" dt="2021-11-24T11:24:11.497" v="2" actId="47"/>
        <pc:sldMkLst>
          <pc:docMk/>
          <pc:sldMk cId="2290011564" sldId="406"/>
        </pc:sldMkLst>
      </pc:sldChg>
      <pc:sldChg chg="del">
        <pc:chgData name="Olena Antonova" userId="63d37801-bf4d-424f-928a-a9bd1f368ced" providerId="ADAL" clId="{E0B086B3-2AAF-4AE2-9F87-EC7B7CF8963F}" dt="2021-11-24T11:24:40.875" v="3" actId="47"/>
        <pc:sldMkLst>
          <pc:docMk/>
          <pc:sldMk cId="3579091417" sldId="418"/>
        </pc:sldMkLst>
      </pc:sldChg>
      <pc:sldChg chg="del">
        <pc:chgData name="Olena Antonova" userId="63d37801-bf4d-424f-928a-a9bd1f368ced" providerId="ADAL" clId="{E0B086B3-2AAF-4AE2-9F87-EC7B7CF8963F}" dt="2021-11-24T11:24:43.653" v="4" actId="47"/>
        <pc:sldMkLst>
          <pc:docMk/>
          <pc:sldMk cId="4199467062" sldId="419"/>
        </pc:sldMkLst>
      </pc:sldChg>
      <pc:sldChg chg="del">
        <pc:chgData name="Olena Antonova" userId="63d37801-bf4d-424f-928a-a9bd1f368ced" providerId="ADAL" clId="{E0B086B3-2AAF-4AE2-9F87-EC7B7CF8963F}" dt="2021-11-24T11:24:46.477" v="5" actId="47"/>
        <pc:sldMkLst>
          <pc:docMk/>
          <pc:sldMk cId="2910786824" sldId="420"/>
        </pc:sldMkLst>
      </pc:sldChg>
      <pc:sldChg chg="del">
        <pc:chgData name="Olena Antonova" userId="63d37801-bf4d-424f-928a-a9bd1f368ced" providerId="ADAL" clId="{E0B086B3-2AAF-4AE2-9F87-EC7B7CF8963F}" dt="2021-11-24T11:25:51.031" v="6" actId="47"/>
        <pc:sldMkLst>
          <pc:docMk/>
          <pc:sldMk cId="747819007" sldId="423"/>
        </pc:sldMkLst>
      </pc:sldChg>
      <pc:sldChg chg="del">
        <pc:chgData name="Olena Antonova" userId="63d37801-bf4d-424f-928a-a9bd1f368ced" providerId="ADAL" clId="{E0B086B3-2AAF-4AE2-9F87-EC7B7CF8963F}" dt="2021-11-24T11:25:51.031" v="6" actId="47"/>
        <pc:sldMkLst>
          <pc:docMk/>
          <pc:sldMk cId="3622713368" sldId="424"/>
        </pc:sldMkLst>
      </pc:sldChg>
      <pc:sldChg chg="del">
        <pc:chgData name="Olena Antonova" userId="63d37801-bf4d-424f-928a-a9bd1f368ced" providerId="ADAL" clId="{E0B086B3-2AAF-4AE2-9F87-EC7B7CF8963F}" dt="2021-11-24T11:26:04.499" v="7" actId="47"/>
        <pc:sldMkLst>
          <pc:docMk/>
          <pc:sldMk cId="964061640" sldId="434"/>
        </pc:sldMkLst>
      </pc:sldChg>
      <pc:sldChg chg="del">
        <pc:chgData name="Olena Antonova" userId="63d37801-bf4d-424f-928a-a9bd1f368ced" providerId="ADAL" clId="{E0B086B3-2AAF-4AE2-9F87-EC7B7CF8963F}" dt="2021-11-24T11:25:51.031" v="6" actId="47"/>
        <pc:sldMkLst>
          <pc:docMk/>
          <pc:sldMk cId="3335011584" sldId="43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82216" y="176715"/>
            <a:ext cx="5983605" cy="17856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216864" y="9671310"/>
            <a:ext cx="492259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494926" y="9671310"/>
            <a:ext cx="5567925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175703" y="9671310"/>
            <a:ext cx="190528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41769" y="192454"/>
            <a:ext cx="364262" cy="3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93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theme" Target="../theme/them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28575" y="617538"/>
            <a:ext cx="3543300" cy="185261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87598" tIns="43799" rIns="87598" bIns="437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192788" y="2938490"/>
            <a:ext cx="6506513" cy="646503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99933" y="183269"/>
            <a:ext cx="5900408" cy="185193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157508" y="9658526"/>
            <a:ext cx="540250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4"/>
          </p:nvPr>
        </p:nvSpPr>
        <p:spPr bwMode="gray">
          <a:xfrm>
            <a:off x="547782" y="9658526"/>
            <a:ext cx="5465661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5"/>
          </p:nvPr>
        </p:nvSpPr>
        <p:spPr bwMode="gray">
          <a:xfrm>
            <a:off x="192834" y="9658526"/>
            <a:ext cx="208896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298071" y="205655"/>
            <a:ext cx="399600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919" rtl="0" eaLnBrk="1" latinLnBrk="0" hangingPunct="1">
      <a:spcBef>
        <a:spcPts val="2592"/>
      </a:spcBef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207389" indent="-207389" algn="l" defTabSz="1316919" rtl="0" eaLnBrk="1" latinLnBrk="0" hangingPunct="1">
      <a:spcBef>
        <a:spcPts val="432"/>
      </a:spcBef>
      <a:buFontTx/>
      <a:buBlip>
        <a:blip r:embed="rId3"/>
      </a:buBlip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414778" indent="-207389" algn="l" defTabSz="1316919" rtl="0" eaLnBrk="1" latinLnBrk="0" hangingPunct="1">
      <a:spcBef>
        <a:spcPts val="432"/>
      </a:spcBef>
      <a:buFontTx/>
      <a:buBlip>
        <a:blip r:embed="rId4"/>
      </a:buBlip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622166" indent="-207389" algn="l" defTabSz="1316919" rtl="0" eaLnBrk="1" latinLnBrk="0" hangingPunct="1">
      <a:spcBef>
        <a:spcPts val="432"/>
      </a:spcBef>
      <a:buFontTx/>
      <a:buBlip>
        <a:blip r:embed="rId5"/>
      </a:buBlip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015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8575" y="617538"/>
            <a:ext cx="3543300" cy="18526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schutz" hidden="1"/>
          <p:cNvSpPr/>
          <p:nvPr userDrawn="1">
            <p:custDataLst>
              <p:tags r:id="rId1"/>
            </p:custDataLst>
          </p:nvPr>
        </p:nvSpPr>
        <p:spPr bwMode="gray">
          <a:xfrm>
            <a:off x="107524" y="591500"/>
            <a:ext cx="765099" cy="710741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algn="ctr"/>
            <a:r>
              <a:rPr lang="de-DE" sz="13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13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42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4086">
          <p15:clr>
            <a:srgbClr val="FBAE40"/>
          </p15:clr>
        </p15:guide>
        <p15:guide id="4" orient="horz" pos="1094">
          <p15:clr>
            <a:srgbClr val="FBAE40"/>
          </p15:clr>
        </p15:guide>
        <p15:guide id="5" pos="2150">
          <p15:clr>
            <a:srgbClr val="FBAE40"/>
          </p15:clr>
        </p15:guide>
        <p15:guide id="6" pos="2376">
          <p15:clr>
            <a:srgbClr val="FBAE40"/>
          </p15:clr>
        </p15:guide>
        <p15:guide id="7" pos="3908">
          <p15:clr>
            <a:srgbClr val="FBAE40"/>
          </p15:clr>
        </p15:guide>
        <p15:guide id="8" pos="4021">
          <p15:clr>
            <a:srgbClr val="FBAE40"/>
          </p15:clr>
        </p15:guide>
        <p15:guide id="9" pos="4134">
          <p15:clr>
            <a:srgbClr val="FBAE40"/>
          </p15:clr>
        </p15:guide>
        <p15:guide id="10" pos="5667">
          <p15:clr>
            <a:srgbClr val="FBAE40"/>
          </p15:clr>
        </p15:guide>
        <p15:guide id="11" pos="5894">
          <p15:clr>
            <a:srgbClr val="FBAE40"/>
          </p15:clr>
        </p15:guide>
        <p15:guide id="12" orient="horz" pos="2478">
          <p15:clr>
            <a:srgbClr val="FBAE40"/>
          </p15:clr>
        </p15:guide>
        <p15:guide id="13" orient="horz" pos="2704">
          <p15:clr>
            <a:srgbClr val="FBAE40"/>
          </p15:clr>
        </p15:guide>
        <p15:guide id="14" orient="horz" pos="25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 - DO NOT DELETE!!!" hidden="1"/>
          <p:cNvSpPr/>
          <p:nvPr userDrawn="1">
            <p:custDataLst>
              <p:tags r:id="rId3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lvl="0" algn="ctr"/>
            <a:endParaRPr lang="de-DE"/>
          </a:p>
        </p:txBody>
      </p:sp>
      <p:sp>
        <p:nvSpPr>
          <p:cNvPr id="2" name="MSIPCMContentMarking" descr="{&quot;HashCode&quot;:-242339457,&quot;Placement&quot;:&quot;Footer&quot;}">
            <a:extLst>
              <a:ext uri="{FF2B5EF4-FFF2-40B4-BE49-F238E27FC236}">
                <a16:creationId xmlns:a16="http://schemas.microsoft.com/office/drawing/2014/main" id="{50C2D4A6-2C98-48E7-8011-785129C8C7C1}"/>
              </a:ext>
            </a:extLst>
          </p:cNvPr>
          <p:cNvSpPr txBox="1"/>
          <p:nvPr userDrawn="1"/>
        </p:nvSpPr>
        <p:spPr bwMode="gray">
          <a:xfrm>
            <a:off x="13366885" y="7497058"/>
            <a:ext cx="1873115" cy="467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baseline="0">
                <a:solidFill>
                  <a:srgbClr val="FF8939"/>
                </a:solidFill>
                <a:latin typeface="Calibri" panose="020F0502020204030204" pitchFamily="34" charset="0"/>
              </a:rPr>
              <a:t>RESTRICTED</a:t>
            </a:r>
            <a:endParaRPr lang="en-US" sz="2200" b="0" i="0" u="none" baseline="0" dirty="0">
              <a:solidFill>
                <a:srgbClr val="FF893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16919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16919" rtl="0" eaLnBrk="1" latinLnBrk="0" hangingPunct="1">
        <a:spcBef>
          <a:spcPts val="1728"/>
        </a:spcBef>
        <a:spcAft>
          <a:spcPts val="864"/>
        </a:spcAft>
        <a:buFont typeface="Arial" panose="020B0604020202020204" pitchFamily="34" charset="0"/>
        <a:buNone/>
        <a:defRPr sz="2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88854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4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77708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5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66562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6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5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1691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7537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3383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229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75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0921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6767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84135A00-67DF-4ED3-8CE6-65A39B8217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889" y="0"/>
            <a:ext cx="15253889" cy="7968584"/>
          </a:xfrm>
          <a:prstGeom prst="rect">
            <a:avLst/>
          </a:prstGeom>
        </p:spPr>
      </p:pic>
      <p:sp>
        <p:nvSpPr>
          <p:cNvPr id="39" name="Freihandform: Form 38">
            <a:extLst>
              <a:ext uri="{FF2B5EF4-FFF2-40B4-BE49-F238E27FC236}">
                <a16:creationId xmlns:a16="http://schemas.microsoft.com/office/drawing/2014/main" id="{417089FC-F473-48BD-82B8-0B6B607A3554}"/>
              </a:ext>
            </a:extLst>
          </p:cNvPr>
          <p:cNvSpPr/>
          <p:nvPr/>
        </p:nvSpPr>
        <p:spPr bwMode="gray">
          <a:xfrm>
            <a:off x="0" y="0"/>
            <a:ext cx="6605986" cy="7961329"/>
          </a:xfrm>
          <a:custGeom>
            <a:avLst/>
            <a:gdLst>
              <a:gd name="connsiteX0" fmla="*/ 0 w 6605986"/>
              <a:gd name="connsiteY0" fmla="*/ 0 h 8001000"/>
              <a:gd name="connsiteX1" fmla="*/ 1141316 w 6605986"/>
              <a:gd name="connsiteY1" fmla="*/ 0 h 8001000"/>
              <a:gd name="connsiteX2" fmla="*/ 2009775 w 6605986"/>
              <a:gd name="connsiteY2" fmla="*/ 0 h 8001000"/>
              <a:gd name="connsiteX3" fmla="*/ 6605986 w 6605986"/>
              <a:gd name="connsiteY3" fmla="*/ 0 h 8001000"/>
              <a:gd name="connsiteX4" fmla="*/ 5062625 w 6605986"/>
              <a:gd name="connsiteY4" fmla="*/ 8001000 h 8001000"/>
              <a:gd name="connsiteX5" fmla="*/ 2009775 w 6605986"/>
              <a:gd name="connsiteY5" fmla="*/ 8001000 h 8001000"/>
              <a:gd name="connsiteX6" fmla="*/ 1141316 w 6605986"/>
              <a:gd name="connsiteY6" fmla="*/ 8001000 h 8001000"/>
              <a:gd name="connsiteX7" fmla="*/ 0 w 6605986"/>
              <a:gd name="connsiteY7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05986" h="8001000">
                <a:moveTo>
                  <a:pt x="0" y="0"/>
                </a:moveTo>
                <a:lnTo>
                  <a:pt x="1141316" y="0"/>
                </a:lnTo>
                <a:lnTo>
                  <a:pt x="2009775" y="0"/>
                </a:lnTo>
                <a:lnTo>
                  <a:pt x="6605986" y="0"/>
                </a:lnTo>
                <a:lnTo>
                  <a:pt x="5062625" y="8001000"/>
                </a:lnTo>
                <a:lnTo>
                  <a:pt x="2009775" y="8001000"/>
                </a:lnTo>
                <a:lnTo>
                  <a:pt x="1141316" y="8001000"/>
                </a:lnTo>
                <a:lnTo>
                  <a:pt x="0" y="8001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2A74F596-8479-4ADC-A218-2B1904F31618}"/>
              </a:ext>
            </a:extLst>
          </p:cNvPr>
          <p:cNvSpPr txBox="1"/>
          <p:nvPr/>
        </p:nvSpPr>
        <p:spPr bwMode="black">
          <a:xfrm>
            <a:off x="1757629" y="5353367"/>
            <a:ext cx="507613" cy="18613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915680">
              <a:defRPr/>
            </a:pPr>
            <a:r>
              <a:rPr lang="en-US" sz="1100" kern="0" dirty="0">
                <a:solidFill>
                  <a:srgbClr val="FF3162"/>
                </a:solidFill>
              </a:rPr>
              <a:t>///////////</a:t>
            </a:r>
          </a:p>
        </p:txBody>
      </p:sp>
      <p:sp>
        <p:nvSpPr>
          <p:cNvPr id="23" name="Textplatzhalter 9">
            <a:extLst>
              <a:ext uri="{FF2B5EF4-FFF2-40B4-BE49-F238E27FC236}">
                <a16:creationId xmlns:a16="http://schemas.microsoft.com/office/drawing/2014/main" id="{75C3ADCB-2E26-42B5-8BA4-34844D3FD05F}"/>
              </a:ext>
            </a:extLst>
          </p:cNvPr>
          <p:cNvSpPr txBox="1">
            <a:spLocks/>
          </p:cNvSpPr>
          <p:nvPr/>
        </p:nvSpPr>
        <p:spPr>
          <a:xfrm>
            <a:off x="1732015" y="6166224"/>
            <a:ext cx="2234410" cy="766270"/>
          </a:xfrm>
          <a:prstGeom prst="rect">
            <a:avLst/>
          </a:prstGeom>
        </p:spPr>
        <p:txBody>
          <a:bodyPr/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88854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4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77708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5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66562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6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1200" dirty="0">
                <a:solidFill>
                  <a:schemeClr val="bg1"/>
                </a:solidFill>
                <a:latin typeface="Arial" panose="020B0604020202020204" pitchFamily="34" charset="0"/>
              </a:rPr>
              <a:t>November 2021 </a:t>
            </a:r>
            <a:endParaRPr lang="de-DE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" name="Untertitel 1">
            <a:extLst>
              <a:ext uri="{FF2B5EF4-FFF2-40B4-BE49-F238E27FC236}">
                <a16:creationId xmlns:a16="http://schemas.microsoft.com/office/drawing/2014/main" id="{E5FCAE0F-8AB7-4AE0-959F-7177BBC11889}"/>
              </a:ext>
            </a:extLst>
          </p:cNvPr>
          <p:cNvSpPr txBox="1">
            <a:spLocks/>
          </p:cNvSpPr>
          <p:nvPr/>
        </p:nvSpPr>
        <p:spPr>
          <a:xfrm>
            <a:off x="1153606" y="2355468"/>
            <a:ext cx="4222575" cy="527795"/>
          </a:xfrm>
          <a:prstGeom prst="rect">
            <a:avLst/>
          </a:prstGeom>
        </p:spPr>
        <p:txBody>
          <a:bodyPr/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88854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4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77708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5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66562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6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400" b="1" dirty="0">
                <a:solidFill>
                  <a:schemeClr val="bg1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25" name="Titel 4">
            <a:extLst>
              <a:ext uri="{FF2B5EF4-FFF2-40B4-BE49-F238E27FC236}">
                <a16:creationId xmlns:a16="http://schemas.microsoft.com/office/drawing/2014/main" id="{301BA4C9-005E-4122-80B4-3417BA24E3F5}"/>
              </a:ext>
            </a:extLst>
          </p:cNvPr>
          <p:cNvSpPr txBox="1">
            <a:spLocks/>
          </p:cNvSpPr>
          <p:nvPr/>
        </p:nvSpPr>
        <p:spPr bwMode="gray">
          <a:xfrm>
            <a:off x="1295504" y="3317064"/>
            <a:ext cx="4222575" cy="160289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1316919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i="1" dirty="0">
                <a:solidFill>
                  <a:srgbClr val="89D329"/>
                </a:solidFill>
              </a:rPr>
              <a:t>LinkedIn </a:t>
            </a:r>
            <a:br>
              <a:rPr lang="de-DE" sz="6600" i="1" dirty="0">
                <a:solidFill>
                  <a:srgbClr val="89D329"/>
                </a:solidFill>
              </a:rPr>
            </a:br>
            <a:r>
              <a:rPr lang="de-DE" sz="6600" i="1" dirty="0">
                <a:solidFill>
                  <a:srgbClr val="89D329"/>
                </a:solidFill>
              </a:rPr>
              <a:t>Posts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5AA97F94-79B7-447B-8176-8196AFBDF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30352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Freihandform: Form 32">
            <a:extLst>
              <a:ext uri="{FF2B5EF4-FFF2-40B4-BE49-F238E27FC236}">
                <a16:creationId xmlns:a16="http://schemas.microsoft.com/office/drawing/2014/main" id="{FC594382-48BA-4183-B277-D8DFA1B66C55}"/>
              </a:ext>
            </a:extLst>
          </p:cNvPr>
          <p:cNvSpPr/>
          <p:nvPr/>
        </p:nvSpPr>
        <p:spPr bwMode="gray">
          <a:xfrm>
            <a:off x="7837886" y="6655702"/>
            <a:ext cx="7402114" cy="1308786"/>
          </a:xfrm>
          <a:custGeom>
            <a:avLst/>
            <a:gdLst>
              <a:gd name="connsiteX0" fmla="*/ 2919014 w 2919014"/>
              <a:gd name="connsiteY0" fmla="*/ 0 h 518690"/>
              <a:gd name="connsiteX1" fmla="*/ 2919014 w 2919014"/>
              <a:gd name="connsiteY1" fmla="*/ 518690 h 518690"/>
              <a:gd name="connsiteX2" fmla="*/ 0 w 2919014"/>
              <a:gd name="connsiteY2" fmla="*/ 518690 h 51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9014" h="518690">
                <a:moveTo>
                  <a:pt x="2919014" y="0"/>
                </a:moveTo>
                <a:lnTo>
                  <a:pt x="2919014" y="518690"/>
                </a:lnTo>
                <a:lnTo>
                  <a:pt x="0" y="51869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229" r="-32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2FF42394-C540-46BF-98F4-53744F594E63}"/>
              </a:ext>
            </a:extLst>
          </p:cNvPr>
          <p:cNvSpPr/>
          <p:nvPr/>
        </p:nvSpPr>
        <p:spPr bwMode="gray">
          <a:xfrm>
            <a:off x="0" y="-1"/>
            <a:ext cx="10366522" cy="7964488"/>
          </a:xfrm>
          <a:custGeom>
            <a:avLst/>
            <a:gdLst>
              <a:gd name="connsiteX0" fmla="*/ 0 w 10366522"/>
              <a:gd name="connsiteY0" fmla="*/ 0 h 7964488"/>
              <a:gd name="connsiteX1" fmla="*/ 4618536 w 10366522"/>
              <a:gd name="connsiteY1" fmla="*/ 0 h 7964488"/>
              <a:gd name="connsiteX2" fmla="*/ 5377406 w 10366522"/>
              <a:gd name="connsiteY2" fmla="*/ 0 h 7964488"/>
              <a:gd name="connsiteX3" fmla="*/ 10366522 w 10366522"/>
              <a:gd name="connsiteY3" fmla="*/ 0 h 7964488"/>
              <a:gd name="connsiteX4" fmla="*/ 8243825 w 10366522"/>
              <a:gd name="connsiteY4" fmla="*/ 7964488 h 7964488"/>
              <a:gd name="connsiteX5" fmla="*/ 4618536 w 10366522"/>
              <a:gd name="connsiteY5" fmla="*/ 7964488 h 7964488"/>
              <a:gd name="connsiteX6" fmla="*/ 4618536 w 10366522"/>
              <a:gd name="connsiteY6" fmla="*/ 7964488 h 7964488"/>
              <a:gd name="connsiteX7" fmla="*/ 0 w 10366522"/>
              <a:gd name="connsiteY7" fmla="*/ 7964488 h 796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7964488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3825" y="7964488"/>
                </a:lnTo>
                <a:lnTo>
                  <a:pt x="4618536" y="7964488"/>
                </a:lnTo>
                <a:lnTo>
                  <a:pt x="4618536" y="7964488"/>
                </a:lnTo>
                <a:lnTo>
                  <a:pt x="0" y="7964488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B90A6728-A70A-4E2C-B821-83D4DFE66628}"/>
              </a:ext>
            </a:extLst>
          </p:cNvPr>
          <p:cNvSpPr/>
          <p:nvPr/>
        </p:nvSpPr>
        <p:spPr bwMode="gray">
          <a:xfrm>
            <a:off x="4650442" y="1"/>
            <a:ext cx="5737989" cy="7964487"/>
          </a:xfrm>
          <a:custGeom>
            <a:avLst/>
            <a:gdLst>
              <a:gd name="connsiteX0" fmla="*/ 3861454 w 5737989"/>
              <a:gd name="connsiteY0" fmla="*/ 0 h 7964487"/>
              <a:gd name="connsiteX1" fmla="*/ 5737989 w 5737989"/>
              <a:gd name="connsiteY1" fmla="*/ 0 h 7964487"/>
              <a:gd name="connsiteX2" fmla="*/ 3615292 w 5737989"/>
              <a:gd name="connsiteY2" fmla="*/ 7964487 h 7964487"/>
              <a:gd name="connsiteX3" fmla="*/ 0 w 5737989"/>
              <a:gd name="connsiteY3" fmla="*/ 7964487 h 796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7989" h="7964487">
                <a:moveTo>
                  <a:pt x="3861454" y="0"/>
                </a:moveTo>
                <a:lnTo>
                  <a:pt x="5737989" y="0"/>
                </a:lnTo>
                <a:lnTo>
                  <a:pt x="3615292" y="7964487"/>
                </a:lnTo>
                <a:lnTo>
                  <a:pt x="0" y="7964487"/>
                </a:lnTo>
                <a:close/>
              </a:path>
            </a:pathLst>
          </a:custGeom>
          <a:gradFill>
            <a:gsLst>
              <a:gs pos="31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5CDD5955-5715-4DAE-967E-DA0228FFC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DAAA319D-76D8-4B00-9280-BC9CCF0E9455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89D329"/>
                </a:solidFill>
              </a:rPr>
              <a:t>invi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dunt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ut</a:t>
            </a:r>
            <a:r>
              <a:rPr lang="en-US" sz="3600" b="1" dirty="0">
                <a:solidFill>
                  <a:srgbClr val="89D329"/>
                </a:solidFill>
              </a:rPr>
              <a:t> labore </a:t>
            </a:r>
            <a:r>
              <a:rPr lang="en-US" sz="3600" b="1" dirty="0" err="1">
                <a:solidFill>
                  <a:srgbClr val="89D329"/>
                </a:solidFill>
              </a:rPr>
              <a:t>etabt</a:t>
            </a:r>
            <a:r>
              <a:rPr lang="en-US" sz="3600" b="1" dirty="0">
                <a:solidFill>
                  <a:srgbClr val="89D329"/>
                </a:solidFill>
              </a:rPr>
              <a:t> dolore magna </a:t>
            </a:r>
            <a:r>
              <a:rPr lang="en-US" sz="3600" b="1" dirty="0" err="1">
                <a:solidFill>
                  <a:srgbClr val="89D329"/>
                </a:solidFill>
              </a:rPr>
              <a:t>aliq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uyam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erat</a:t>
            </a:r>
            <a:r>
              <a:rPr lang="en-US" sz="3600" b="1" dirty="0">
                <a:solidFill>
                  <a:srgbClr val="89D32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37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926" t="-1074" r="-2999" b="-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31BF6EF5-6C4B-42E2-AC62-20652FDDF76D}"/>
              </a:ext>
            </a:extLst>
          </p:cNvPr>
          <p:cNvSpPr/>
          <p:nvPr/>
        </p:nvSpPr>
        <p:spPr bwMode="gray">
          <a:xfrm>
            <a:off x="0" y="-1"/>
            <a:ext cx="10366522" cy="7964488"/>
          </a:xfrm>
          <a:custGeom>
            <a:avLst/>
            <a:gdLst>
              <a:gd name="connsiteX0" fmla="*/ 0 w 10366522"/>
              <a:gd name="connsiteY0" fmla="*/ 0 h 7964488"/>
              <a:gd name="connsiteX1" fmla="*/ 4618536 w 10366522"/>
              <a:gd name="connsiteY1" fmla="*/ 0 h 7964488"/>
              <a:gd name="connsiteX2" fmla="*/ 5377406 w 10366522"/>
              <a:gd name="connsiteY2" fmla="*/ 0 h 7964488"/>
              <a:gd name="connsiteX3" fmla="*/ 10366522 w 10366522"/>
              <a:gd name="connsiteY3" fmla="*/ 0 h 7964488"/>
              <a:gd name="connsiteX4" fmla="*/ 8243825 w 10366522"/>
              <a:gd name="connsiteY4" fmla="*/ 7964488 h 7964488"/>
              <a:gd name="connsiteX5" fmla="*/ 4618536 w 10366522"/>
              <a:gd name="connsiteY5" fmla="*/ 7964488 h 7964488"/>
              <a:gd name="connsiteX6" fmla="*/ 4618536 w 10366522"/>
              <a:gd name="connsiteY6" fmla="*/ 7964488 h 7964488"/>
              <a:gd name="connsiteX7" fmla="*/ 0 w 10366522"/>
              <a:gd name="connsiteY7" fmla="*/ 7964488 h 796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7964488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3825" y="7964488"/>
                </a:lnTo>
                <a:lnTo>
                  <a:pt x="4618536" y="7964488"/>
                </a:lnTo>
                <a:lnTo>
                  <a:pt x="4618536" y="7964488"/>
                </a:lnTo>
                <a:lnTo>
                  <a:pt x="0" y="79644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5CA51320-2528-41F0-B1BA-29B057F7D29A}"/>
              </a:ext>
            </a:extLst>
          </p:cNvPr>
          <p:cNvSpPr/>
          <p:nvPr/>
        </p:nvSpPr>
        <p:spPr bwMode="gray">
          <a:xfrm>
            <a:off x="4650442" y="1"/>
            <a:ext cx="5737989" cy="7964487"/>
          </a:xfrm>
          <a:custGeom>
            <a:avLst/>
            <a:gdLst>
              <a:gd name="connsiteX0" fmla="*/ 3861454 w 5737989"/>
              <a:gd name="connsiteY0" fmla="*/ 0 h 7964487"/>
              <a:gd name="connsiteX1" fmla="*/ 5737989 w 5737989"/>
              <a:gd name="connsiteY1" fmla="*/ 0 h 7964487"/>
              <a:gd name="connsiteX2" fmla="*/ 3615292 w 5737989"/>
              <a:gd name="connsiteY2" fmla="*/ 7964487 h 7964487"/>
              <a:gd name="connsiteX3" fmla="*/ 0 w 5737989"/>
              <a:gd name="connsiteY3" fmla="*/ 7964487 h 796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7989" h="7964487">
                <a:moveTo>
                  <a:pt x="3861454" y="0"/>
                </a:moveTo>
                <a:lnTo>
                  <a:pt x="5737989" y="0"/>
                </a:lnTo>
                <a:lnTo>
                  <a:pt x="3615292" y="7964487"/>
                </a:lnTo>
                <a:lnTo>
                  <a:pt x="0" y="7964487"/>
                </a:lnTo>
                <a:close/>
              </a:path>
            </a:pathLst>
          </a:custGeom>
          <a:gradFill>
            <a:gsLst>
              <a:gs pos="31000">
                <a:schemeClr val="accent3"/>
              </a:gs>
              <a:gs pos="100000">
                <a:schemeClr val="accent4">
                  <a:alpha val="4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84F9D226-3EF8-4488-9DFD-A0DD2F8D2687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rgbClr val="0032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73C2FE0E-3960-4D5E-8D3E-BD4283B9A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00BCFF"/>
                </a:solidFill>
              </a:rPr>
              <a:t>invi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dunt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ut</a:t>
            </a:r>
            <a:r>
              <a:rPr lang="en-US" sz="3600" b="1" dirty="0">
                <a:solidFill>
                  <a:srgbClr val="00BCFF"/>
                </a:solidFill>
              </a:rPr>
              <a:t> labore </a:t>
            </a:r>
            <a:r>
              <a:rPr lang="en-US" sz="3600" b="1" dirty="0" err="1">
                <a:solidFill>
                  <a:srgbClr val="00BCFF"/>
                </a:solidFill>
              </a:rPr>
              <a:t>etabt</a:t>
            </a:r>
            <a:r>
              <a:rPr lang="en-US" sz="3600" b="1" dirty="0">
                <a:solidFill>
                  <a:srgbClr val="00BCFF"/>
                </a:solidFill>
              </a:rPr>
              <a:t> dolore magna </a:t>
            </a:r>
            <a:r>
              <a:rPr lang="en-US" sz="3600" b="1" dirty="0" err="1">
                <a:solidFill>
                  <a:srgbClr val="00BCFF"/>
                </a:solidFill>
              </a:rPr>
              <a:t>aliq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uyam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erat</a:t>
            </a:r>
            <a:r>
              <a:rPr lang="en-US" sz="3600" b="1" dirty="0">
                <a:solidFill>
                  <a:srgbClr val="00BC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695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7AA992EB-468D-4045-AF21-E086663AC721}"/>
              </a:ext>
            </a:extLst>
          </p:cNvPr>
          <p:cNvSpPr/>
          <p:nvPr/>
        </p:nvSpPr>
        <p:spPr bwMode="gray">
          <a:xfrm>
            <a:off x="0" y="-1"/>
            <a:ext cx="10366522" cy="7964488"/>
          </a:xfrm>
          <a:custGeom>
            <a:avLst/>
            <a:gdLst>
              <a:gd name="connsiteX0" fmla="*/ 0 w 10366522"/>
              <a:gd name="connsiteY0" fmla="*/ 0 h 7964488"/>
              <a:gd name="connsiteX1" fmla="*/ 4618536 w 10366522"/>
              <a:gd name="connsiteY1" fmla="*/ 0 h 7964488"/>
              <a:gd name="connsiteX2" fmla="*/ 5377406 w 10366522"/>
              <a:gd name="connsiteY2" fmla="*/ 0 h 7964488"/>
              <a:gd name="connsiteX3" fmla="*/ 10366522 w 10366522"/>
              <a:gd name="connsiteY3" fmla="*/ 0 h 7964488"/>
              <a:gd name="connsiteX4" fmla="*/ 8243825 w 10366522"/>
              <a:gd name="connsiteY4" fmla="*/ 7964488 h 7964488"/>
              <a:gd name="connsiteX5" fmla="*/ 4618536 w 10366522"/>
              <a:gd name="connsiteY5" fmla="*/ 7964488 h 7964488"/>
              <a:gd name="connsiteX6" fmla="*/ 4618536 w 10366522"/>
              <a:gd name="connsiteY6" fmla="*/ 7964488 h 7964488"/>
              <a:gd name="connsiteX7" fmla="*/ 0 w 10366522"/>
              <a:gd name="connsiteY7" fmla="*/ 7964488 h 796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7964488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3825" y="7964488"/>
                </a:lnTo>
                <a:lnTo>
                  <a:pt x="4618536" y="7964488"/>
                </a:lnTo>
                <a:lnTo>
                  <a:pt x="4618536" y="7964488"/>
                </a:lnTo>
                <a:lnTo>
                  <a:pt x="0" y="796448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58BAA959-72C4-4940-A367-19106F11ED96}"/>
              </a:ext>
            </a:extLst>
          </p:cNvPr>
          <p:cNvSpPr/>
          <p:nvPr/>
        </p:nvSpPr>
        <p:spPr bwMode="gray">
          <a:xfrm>
            <a:off x="4650442" y="1"/>
            <a:ext cx="5737989" cy="7964487"/>
          </a:xfrm>
          <a:custGeom>
            <a:avLst/>
            <a:gdLst>
              <a:gd name="connsiteX0" fmla="*/ 3861454 w 5737989"/>
              <a:gd name="connsiteY0" fmla="*/ 0 h 7964487"/>
              <a:gd name="connsiteX1" fmla="*/ 5737989 w 5737989"/>
              <a:gd name="connsiteY1" fmla="*/ 0 h 7964487"/>
              <a:gd name="connsiteX2" fmla="*/ 3615292 w 5737989"/>
              <a:gd name="connsiteY2" fmla="*/ 7964487 h 7964487"/>
              <a:gd name="connsiteX3" fmla="*/ 0 w 5737989"/>
              <a:gd name="connsiteY3" fmla="*/ 7964487 h 796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7989" h="7964487">
                <a:moveTo>
                  <a:pt x="3861454" y="0"/>
                </a:moveTo>
                <a:lnTo>
                  <a:pt x="5737989" y="0"/>
                </a:lnTo>
                <a:lnTo>
                  <a:pt x="3615292" y="7964487"/>
                </a:lnTo>
                <a:lnTo>
                  <a:pt x="0" y="7964487"/>
                </a:lnTo>
                <a:close/>
              </a:path>
            </a:pathLst>
          </a:custGeom>
          <a:gradFill>
            <a:gsLst>
              <a:gs pos="31000">
                <a:schemeClr val="accent5"/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9357DB62-D4E0-4EFC-BF42-3C5B5C694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D92195DC-3D78-448A-8B91-92BF7BF21EA0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00BCFF"/>
                </a:solidFill>
              </a:rPr>
              <a:t>invi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dunt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ut</a:t>
            </a:r>
            <a:r>
              <a:rPr lang="en-US" sz="3600" b="1" dirty="0">
                <a:solidFill>
                  <a:srgbClr val="00BCFF"/>
                </a:solidFill>
              </a:rPr>
              <a:t> labore </a:t>
            </a:r>
            <a:r>
              <a:rPr lang="en-US" sz="3600" b="1" dirty="0" err="1">
                <a:solidFill>
                  <a:srgbClr val="00BCFF"/>
                </a:solidFill>
              </a:rPr>
              <a:t>etabt</a:t>
            </a:r>
            <a:r>
              <a:rPr lang="en-US" sz="3600" b="1" dirty="0">
                <a:solidFill>
                  <a:srgbClr val="00BCFF"/>
                </a:solidFill>
              </a:rPr>
              <a:t> dolore magna </a:t>
            </a:r>
            <a:r>
              <a:rPr lang="en-US" sz="3600" b="1" dirty="0" err="1">
                <a:solidFill>
                  <a:srgbClr val="00BCFF"/>
                </a:solidFill>
              </a:rPr>
              <a:t>aliq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uyam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erat</a:t>
            </a:r>
            <a:r>
              <a:rPr lang="en-US" sz="3600" b="1" dirty="0">
                <a:solidFill>
                  <a:srgbClr val="00BC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69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D23772E7-EEBE-4395-A08D-C009273F422B}"/>
              </a:ext>
            </a:extLst>
          </p:cNvPr>
          <p:cNvSpPr/>
          <p:nvPr/>
        </p:nvSpPr>
        <p:spPr bwMode="gray">
          <a:xfrm>
            <a:off x="0" y="0"/>
            <a:ext cx="15240000" cy="796132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034558E0-21B9-40FB-8B05-DB333814E198}"/>
              </a:ext>
            </a:extLst>
          </p:cNvPr>
          <p:cNvSpPr/>
          <p:nvPr/>
        </p:nvSpPr>
        <p:spPr bwMode="ltGray">
          <a:xfrm>
            <a:off x="1" y="0"/>
            <a:ext cx="3206961" cy="7964488"/>
          </a:xfrm>
          <a:custGeom>
            <a:avLst/>
            <a:gdLst>
              <a:gd name="connsiteX0" fmla="*/ 0 w 3206961"/>
              <a:gd name="connsiteY0" fmla="*/ 0 h 8004175"/>
              <a:gd name="connsiteX1" fmla="*/ 752475 w 3206961"/>
              <a:gd name="connsiteY1" fmla="*/ 0 h 8004175"/>
              <a:gd name="connsiteX2" fmla="*/ 1085850 w 3206961"/>
              <a:gd name="connsiteY2" fmla="*/ 0 h 8004175"/>
              <a:gd name="connsiteX3" fmla="*/ 3206961 w 3206961"/>
              <a:gd name="connsiteY3" fmla="*/ 0 h 8004175"/>
              <a:gd name="connsiteX4" fmla="*/ 1505845 w 3206961"/>
              <a:gd name="connsiteY4" fmla="*/ 8001000 h 8004175"/>
              <a:gd name="connsiteX5" fmla="*/ 1085850 w 3206961"/>
              <a:gd name="connsiteY5" fmla="*/ 7999452 h 8004175"/>
              <a:gd name="connsiteX6" fmla="*/ 1085850 w 3206961"/>
              <a:gd name="connsiteY6" fmla="*/ 8004175 h 8004175"/>
              <a:gd name="connsiteX7" fmla="*/ 0 w 3206961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6961" h="8004175">
                <a:moveTo>
                  <a:pt x="0" y="0"/>
                </a:moveTo>
                <a:lnTo>
                  <a:pt x="752475" y="0"/>
                </a:lnTo>
                <a:lnTo>
                  <a:pt x="1085850" y="0"/>
                </a:lnTo>
                <a:lnTo>
                  <a:pt x="3206961" y="0"/>
                </a:lnTo>
                <a:lnTo>
                  <a:pt x="1505845" y="8001000"/>
                </a:lnTo>
                <a:lnTo>
                  <a:pt x="1085850" y="7999452"/>
                </a:lnTo>
                <a:lnTo>
                  <a:pt x="1085850" y="8004175"/>
                </a:lnTo>
                <a:lnTo>
                  <a:pt x="0" y="8004175"/>
                </a:lnTo>
                <a:close/>
              </a:path>
            </a:pathLst>
          </a:custGeom>
          <a:gradFill flip="none" rotWithShape="1">
            <a:gsLst>
              <a:gs pos="0">
                <a:srgbClr val="74C713"/>
              </a:gs>
              <a:gs pos="50000">
                <a:srgbClr val="74C713"/>
              </a:gs>
              <a:gs pos="84000">
                <a:srgbClr val="74C713">
                  <a:alpha val="0"/>
                </a:srgbClr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>
              <a:solidFill>
                <a:srgbClr val="000000"/>
              </a:solidFill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0AE1F09-0DEE-43FD-B3C7-FBFA1AC4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241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CBE5E53B-B1EC-402B-BFA6-ED3AD28A8B00}"/>
              </a:ext>
            </a:extLst>
          </p:cNvPr>
          <p:cNvSpPr txBox="1">
            <a:spLocks/>
          </p:cNvSpPr>
          <p:nvPr/>
        </p:nvSpPr>
        <p:spPr bwMode="black">
          <a:xfrm>
            <a:off x="8335170" y="4768295"/>
            <a:ext cx="3761581" cy="61508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400" dirty="0"/>
              <a:t>Design </a:t>
            </a:r>
            <a:r>
              <a:rPr lang="de-DE" sz="3400" dirty="0" err="1"/>
              <a:t>Examples</a:t>
            </a:r>
            <a:endParaRPr lang="en-US" sz="3400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690EF6-7419-49D0-A87E-8B223EBCA04D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black">
          <a:xfrm>
            <a:off x="6353376" y="3393042"/>
            <a:ext cx="5800525" cy="1394848"/>
          </a:xfrm>
          <a:prstGeom prst="rect">
            <a:avLst/>
          </a:prstGeom>
        </p:spPr>
        <p:txBody>
          <a:bodyPr anchor="b"/>
          <a:lstStyle>
            <a:lvl1pPr algn="r">
              <a:defRPr sz="48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de-DE" sz="6600" dirty="0"/>
              <a:t>Text Box</a:t>
            </a:r>
            <a:endParaRPr lang="en-US" sz="6600" dirty="0"/>
          </a:p>
        </p:txBody>
      </p:sp>
      <p:cxnSp>
        <p:nvCxnSpPr>
          <p:cNvPr id="9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1563595" y="-50548"/>
            <a:ext cx="2916645" cy="81123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3200400" y="-50548"/>
            <a:ext cx="1541464" cy="81123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89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9145CB2-7F19-4E85-83F6-33EF5739B0E8}"/>
              </a:ext>
            </a:extLst>
          </p:cNvPr>
          <p:cNvSpPr/>
          <p:nvPr/>
        </p:nvSpPr>
        <p:spPr bwMode="gray">
          <a:xfrm>
            <a:off x="-1" y="-1505"/>
            <a:ext cx="15239999" cy="79659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B39E910C-CA6A-4EF1-91FB-C3CFBD5B3DE7}"/>
              </a:ext>
            </a:extLst>
          </p:cNvPr>
          <p:cNvSpPr/>
          <p:nvPr/>
        </p:nvSpPr>
        <p:spPr bwMode="gray">
          <a:xfrm>
            <a:off x="1" y="-1504"/>
            <a:ext cx="3266239" cy="7965993"/>
          </a:xfrm>
          <a:custGeom>
            <a:avLst/>
            <a:gdLst>
              <a:gd name="connsiteX0" fmla="*/ 1076087 w 3266239"/>
              <a:gd name="connsiteY0" fmla="*/ 0 h 8005687"/>
              <a:gd name="connsiteX1" fmla="*/ 1320160 w 3266239"/>
              <a:gd name="connsiteY1" fmla="*/ 0 h 8005687"/>
              <a:gd name="connsiteX2" fmla="*/ 2668035 w 3266239"/>
              <a:gd name="connsiteY2" fmla="*/ 0 h 8005687"/>
              <a:gd name="connsiteX3" fmla="*/ 3266239 w 3266239"/>
              <a:gd name="connsiteY3" fmla="*/ 0 h 8005687"/>
              <a:gd name="connsiteX4" fmla="*/ 1076087 w 3266239"/>
              <a:gd name="connsiteY4" fmla="*/ 8001000 h 8005687"/>
              <a:gd name="connsiteX5" fmla="*/ 1076087 w 3266239"/>
              <a:gd name="connsiteY5" fmla="*/ 8005687 h 8005687"/>
              <a:gd name="connsiteX6" fmla="*/ 0 w 3266239"/>
              <a:gd name="connsiteY6" fmla="*/ 8005687 h 8005687"/>
              <a:gd name="connsiteX7" fmla="*/ 0 w 3266239"/>
              <a:gd name="connsiteY7" fmla="*/ 1512 h 8005687"/>
              <a:gd name="connsiteX8" fmla="*/ 1076087 w 3266239"/>
              <a:gd name="connsiteY8" fmla="*/ 1512 h 800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6239" h="8005687">
                <a:moveTo>
                  <a:pt x="1076087" y="0"/>
                </a:moveTo>
                <a:lnTo>
                  <a:pt x="1320160" y="0"/>
                </a:lnTo>
                <a:lnTo>
                  <a:pt x="2668035" y="0"/>
                </a:lnTo>
                <a:lnTo>
                  <a:pt x="3266239" y="0"/>
                </a:lnTo>
                <a:lnTo>
                  <a:pt x="1076087" y="8001000"/>
                </a:lnTo>
                <a:lnTo>
                  <a:pt x="1076087" y="8005687"/>
                </a:lnTo>
                <a:lnTo>
                  <a:pt x="0" y="8005687"/>
                </a:lnTo>
                <a:lnTo>
                  <a:pt x="0" y="1512"/>
                </a:lnTo>
                <a:lnTo>
                  <a:pt x="1076087" y="1512"/>
                </a:lnTo>
                <a:close/>
              </a:path>
            </a:pathLst>
          </a:custGeom>
          <a:gradFill flip="none" rotWithShape="1">
            <a:gsLst>
              <a:gs pos="31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alpha val="4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" descr="O:\01_New_Bayer_Brand\03_Linien\ONSCREEN\RGB\PNG\Bayer Lines RGB BAYER RASPBERRY.png">
            <a:extLst>
              <a:ext uri="{FF2B5EF4-FFF2-40B4-BE49-F238E27FC236}">
                <a16:creationId xmlns:a16="http://schemas.microsoft.com/office/drawing/2014/main" id="{73CCFB32-5EBB-491F-9B89-0F77B189C2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1"/>
          <a:stretch/>
        </p:blipFill>
        <p:spPr bwMode="auto">
          <a:xfrm>
            <a:off x="1" y="6976014"/>
            <a:ext cx="3315534" cy="51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27F32F90-4ECF-4B5C-A4DA-BCE07FA59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Main text">
            <a:extLst>
              <a:ext uri="{FF2B5EF4-FFF2-40B4-BE49-F238E27FC236}">
                <a16:creationId xmlns:a16="http://schemas.microsoft.com/office/drawing/2014/main" id="{A38C26B0-C384-4F8A-A552-F1785C3EF26F}"/>
              </a:ext>
            </a:extLst>
          </p:cNvPr>
          <p:cNvSpPr txBox="1"/>
          <p:nvPr/>
        </p:nvSpPr>
        <p:spPr bwMode="gray">
          <a:xfrm>
            <a:off x="3310919" y="1637992"/>
            <a:ext cx="5704682" cy="477053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0"/>
              </a:lnSpc>
            </a:pPr>
            <a:r>
              <a:rPr lang="en-US" sz="4800" dirty="0">
                <a:solidFill>
                  <a:schemeClr val="bg1"/>
                </a:solidFill>
              </a:rPr>
              <a:t>Lorem ipsum dolor </a:t>
            </a:r>
            <a:r>
              <a:rPr lang="en-US" sz="4800" dirty="0" err="1">
                <a:solidFill>
                  <a:schemeClr val="bg1"/>
                </a:solidFill>
              </a:rPr>
              <a:t>sitamet</a:t>
            </a:r>
            <a:r>
              <a:rPr lang="en-US" sz="4800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accent2"/>
                </a:solidFill>
              </a:rPr>
              <a:t>consetetur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b="1" dirty="0" err="1">
                <a:solidFill>
                  <a:schemeClr val="accent2"/>
                </a:solidFill>
              </a:rPr>
              <a:t>sadipscing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b="1" dirty="0" err="1">
                <a:solidFill>
                  <a:schemeClr val="accent2"/>
                </a:solidFill>
              </a:rPr>
              <a:t>elitr</a:t>
            </a:r>
            <a:r>
              <a:rPr lang="en-US" sz="4800" b="1" dirty="0">
                <a:solidFill>
                  <a:schemeClr val="accent2"/>
                </a:solidFill>
              </a:rPr>
              <a:t>, </a:t>
            </a:r>
            <a:r>
              <a:rPr lang="en-US" sz="4800" b="1" dirty="0" err="1">
                <a:solidFill>
                  <a:schemeClr val="accent2"/>
                </a:solidFill>
              </a:rPr>
              <a:t>sed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b="1" dirty="0" err="1">
                <a:solidFill>
                  <a:schemeClr val="accent2"/>
                </a:solidFill>
              </a:rPr>
              <a:t>diam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b="1" dirty="0" err="1">
                <a:solidFill>
                  <a:schemeClr val="accent2"/>
                </a:solidFill>
              </a:rPr>
              <a:t>nonumy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b="1" dirty="0" err="1">
                <a:solidFill>
                  <a:schemeClr val="accent2"/>
                </a:solidFill>
              </a:rPr>
              <a:t>eirmod</a:t>
            </a:r>
            <a:r>
              <a:rPr lang="en-US" sz="4800" b="1" dirty="0">
                <a:solidFill>
                  <a:schemeClr val="accent2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tempor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invidunt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ut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labore</a:t>
            </a:r>
            <a:endParaRPr lang="en-US" sz="4000" b="1" dirty="0">
              <a:solidFill>
                <a:srgbClr val="10384F"/>
              </a:solidFill>
            </a:endParaRPr>
          </a:p>
        </p:txBody>
      </p:sp>
      <p:sp>
        <p:nvSpPr>
          <p:cNvPr id="108" name="Oval 26">
            <a:extLst>
              <a:ext uri="{FF2B5EF4-FFF2-40B4-BE49-F238E27FC236}">
                <a16:creationId xmlns:a16="http://schemas.microsoft.com/office/drawing/2014/main" id="{4522F9FB-E044-42A3-8AB4-EBED2DD2A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1171" y="3133927"/>
            <a:ext cx="2760377" cy="2748733"/>
          </a:xfrm>
          <a:prstGeom prst="ellipse">
            <a:avLst/>
          </a:prstGeom>
          <a:solidFill>
            <a:srgbClr val="0E45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9" name="Freeform 27">
            <a:extLst>
              <a:ext uri="{FF2B5EF4-FFF2-40B4-BE49-F238E27FC236}">
                <a16:creationId xmlns:a16="http://schemas.microsoft.com/office/drawing/2014/main" id="{9620657A-CCF4-44F6-B28A-880D00181647}"/>
              </a:ext>
            </a:extLst>
          </p:cNvPr>
          <p:cNvSpPr>
            <a:spLocks noEditPoints="1"/>
          </p:cNvSpPr>
          <p:nvPr/>
        </p:nvSpPr>
        <p:spPr bwMode="auto">
          <a:xfrm>
            <a:off x="9547368" y="6200332"/>
            <a:ext cx="3054995" cy="276814"/>
          </a:xfrm>
          <a:custGeom>
            <a:avLst/>
            <a:gdLst>
              <a:gd name="T0" fmla="*/ 1239 w 1253"/>
              <a:gd name="T1" fmla="*/ 114 h 114"/>
              <a:gd name="T2" fmla="*/ 14 w 1253"/>
              <a:gd name="T3" fmla="*/ 114 h 114"/>
              <a:gd name="T4" fmla="*/ 0 w 1253"/>
              <a:gd name="T5" fmla="*/ 100 h 114"/>
              <a:gd name="T6" fmla="*/ 0 w 1253"/>
              <a:gd name="T7" fmla="*/ 15 h 114"/>
              <a:gd name="T8" fmla="*/ 14 w 1253"/>
              <a:gd name="T9" fmla="*/ 0 h 114"/>
              <a:gd name="T10" fmla="*/ 1239 w 1253"/>
              <a:gd name="T11" fmla="*/ 0 h 114"/>
              <a:gd name="T12" fmla="*/ 1253 w 1253"/>
              <a:gd name="T13" fmla="*/ 15 h 114"/>
              <a:gd name="T14" fmla="*/ 1253 w 1253"/>
              <a:gd name="T15" fmla="*/ 100 h 114"/>
              <a:gd name="T16" fmla="*/ 1239 w 1253"/>
              <a:gd name="T17" fmla="*/ 114 h 114"/>
              <a:gd name="T18" fmla="*/ 29 w 1253"/>
              <a:gd name="T19" fmla="*/ 85 h 114"/>
              <a:gd name="T20" fmla="*/ 1224 w 1253"/>
              <a:gd name="T21" fmla="*/ 85 h 114"/>
              <a:gd name="T22" fmla="*/ 1224 w 1253"/>
              <a:gd name="T23" fmla="*/ 29 h 114"/>
              <a:gd name="T24" fmla="*/ 29 w 1253"/>
              <a:gd name="T25" fmla="*/ 29 h 114"/>
              <a:gd name="T26" fmla="*/ 29 w 1253"/>
              <a:gd name="T27" fmla="*/ 8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53" h="114">
                <a:moveTo>
                  <a:pt x="1239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6" y="114"/>
                  <a:pt x="0" y="108"/>
                  <a:pt x="0" y="10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6" y="0"/>
                  <a:pt x="14" y="0"/>
                </a:cubicBezTo>
                <a:cubicBezTo>
                  <a:pt x="1239" y="0"/>
                  <a:pt x="1239" y="0"/>
                  <a:pt x="1239" y="0"/>
                </a:cubicBezTo>
                <a:cubicBezTo>
                  <a:pt x="1247" y="0"/>
                  <a:pt x="1253" y="6"/>
                  <a:pt x="1253" y="15"/>
                </a:cubicBezTo>
                <a:cubicBezTo>
                  <a:pt x="1253" y="100"/>
                  <a:pt x="1253" y="100"/>
                  <a:pt x="1253" y="100"/>
                </a:cubicBezTo>
                <a:cubicBezTo>
                  <a:pt x="1253" y="108"/>
                  <a:pt x="1247" y="114"/>
                  <a:pt x="1239" y="114"/>
                </a:cubicBezTo>
                <a:close/>
                <a:moveTo>
                  <a:pt x="29" y="85"/>
                </a:moveTo>
                <a:cubicBezTo>
                  <a:pt x="1224" y="85"/>
                  <a:pt x="1224" y="85"/>
                  <a:pt x="1224" y="85"/>
                </a:cubicBezTo>
                <a:cubicBezTo>
                  <a:pt x="1224" y="29"/>
                  <a:pt x="1224" y="29"/>
                  <a:pt x="1224" y="29"/>
                </a:cubicBezTo>
                <a:cubicBezTo>
                  <a:pt x="29" y="29"/>
                  <a:pt x="29" y="29"/>
                  <a:pt x="29" y="29"/>
                </a:cubicBezTo>
                <a:lnTo>
                  <a:pt x="29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0" name="Freeform 28">
            <a:extLst>
              <a:ext uri="{FF2B5EF4-FFF2-40B4-BE49-F238E27FC236}">
                <a16:creationId xmlns:a16="http://schemas.microsoft.com/office/drawing/2014/main" id="{59F991B0-4D48-4A6E-A2CB-CD9BC8F6061E}"/>
              </a:ext>
            </a:extLst>
          </p:cNvPr>
          <p:cNvSpPr>
            <a:spLocks/>
          </p:cNvSpPr>
          <p:nvPr/>
        </p:nvSpPr>
        <p:spPr bwMode="auto">
          <a:xfrm>
            <a:off x="11382828" y="3788678"/>
            <a:ext cx="1790293" cy="2482134"/>
          </a:xfrm>
          <a:custGeom>
            <a:avLst/>
            <a:gdLst>
              <a:gd name="T0" fmla="*/ 15 w 734"/>
              <a:gd name="T1" fmla="*/ 1024 h 1024"/>
              <a:gd name="T2" fmla="*/ 0 w 734"/>
              <a:gd name="T3" fmla="*/ 1010 h 1024"/>
              <a:gd name="T4" fmla="*/ 15 w 734"/>
              <a:gd name="T5" fmla="*/ 995 h 1024"/>
              <a:gd name="T6" fmla="*/ 705 w 734"/>
              <a:gd name="T7" fmla="*/ 303 h 1024"/>
              <a:gd name="T8" fmla="*/ 694 w 734"/>
              <a:gd name="T9" fmla="*/ 180 h 1024"/>
              <a:gd name="T10" fmla="*/ 645 w 734"/>
              <a:gd name="T11" fmla="*/ 22 h 1024"/>
              <a:gd name="T12" fmla="*/ 653 w 734"/>
              <a:gd name="T13" fmla="*/ 3 h 1024"/>
              <a:gd name="T14" fmla="*/ 672 w 734"/>
              <a:gd name="T15" fmla="*/ 11 h 1024"/>
              <a:gd name="T16" fmla="*/ 723 w 734"/>
              <a:gd name="T17" fmla="*/ 175 h 1024"/>
              <a:gd name="T18" fmla="*/ 734 w 734"/>
              <a:gd name="T19" fmla="*/ 303 h 1024"/>
              <a:gd name="T20" fmla="*/ 15 w 734"/>
              <a:gd name="T21" fmla="*/ 1024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4" h="1024">
                <a:moveTo>
                  <a:pt x="15" y="1024"/>
                </a:moveTo>
                <a:cubicBezTo>
                  <a:pt x="6" y="1024"/>
                  <a:pt x="0" y="1018"/>
                  <a:pt x="0" y="1010"/>
                </a:cubicBezTo>
                <a:cubicBezTo>
                  <a:pt x="0" y="1001"/>
                  <a:pt x="6" y="995"/>
                  <a:pt x="15" y="995"/>
                </a:cubicBezTo>
                <a:cubicBezTo>
                  <a:pt x="395" y="995"/>
                  <a:pt x="705" y="685"/>
                  <a:pt x="705" y="303"/>
                </a:cubicBezTo>
                <a:cubicBezTo>
                  <a:pt x="705" y="263"/>
                  <a:pt x="701" y="222"/>
                  <a:pt x="694" y="180"/>
                </a:cubicBezTo>
                <a:cubicBezTo>
                  <a:pt x="683" y="122"/>
                  <a:pt x="667" y="70"/>
                  <a:pt x="645" y="22"/>
                </a:cubicBezTo>
                <a:cubicBezTo>
                  <a:pt x="642" y="15"/>
                  <a:pt x="645" y="7"/>
                  <a:pt x="653" y="3"/>
                </a:cubicBezTo>
                <a:cubicBezTo>
                  <a:pt x="660" y="0"/>
                  <a:pt x="668" y="3"/>
                  <a:pt x="672" y="11"/>
                </a:cubicBezTo>
                <a:cubicBezTo>
                  <a:pt x="694" y="60"/>
                  <a:pt x="711" y="114"/>
                  <a:pt x="723" y="175"/>
                </a:cubicBezTo>
                <a:cubicBezTo>
                  <a:pt x="730" y="219"/>
                  <a:pt x="734" y="262"/>
                  <a:pt x="734" y="303"/>
                </a:cubicBezTo>
                <a:cubicBezTo>
                  <a:pt x="734" y="701"/>
                  <a:pt x="411" y="1024"/>
                  <a:pt x="15" y="10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1" name="Freeform 29">
            <a:extLst>
              <a:ext uri="{FF2B5EF4-FFF2-40B4-BE49-F238E27FC236}">
                <a16:creationId xmlns:a16="http://schemas.microsoft.com/office/drawing/2014/main" id="{FFBBA995-80AD-4F9A-A057-B88706C66983}"/>
              </a:ext>
            </a:extLst>
          </p:cNvPr>
          <p:cNvSpPr>
            <a:spLocks/>
          </p:cNvSpPr>
          <p:nvPr/>
        </p:nvSpPr>
        <p:spPr bwMode="auto">
          <a:xfrm>
            <a:off x="12607495" y="3289188"/>
            <a:ext cx="262795" cy="295200"/>
          </a:xfrm>
          <a:custGeom>
            <a:avLst/>
            <a:gdLst>
              <a:gd name="T0" fmla="*/ 92 w 108"/>
              <a:gd name="T1" fmla="*/ 122 h 122"/>
              <a:gd name="T2" fmla="*/ 80 w 108"/>
              <a:gd name="T3" fmla="*/ 116 h 122"/>
              <a:gd name="T4" fmla="*/ 5 w 108"/>
              <a:gd name="T5" fmla="*/ 26 h 122"/>
              <a:gd name="T6" fmla="*/ 5 w 108"/>
              <a:gd name="T7" fmla="*/ 5 h 122"/>
              <a:gd name="T8" fmla="*/ 26 w 108"/>
              <a:gd name="T9" fmla="*/ 5 h 122"/>
              <a:gd name="T10" fmla="*/ 103 w 108"/>
              <a:gd name="T11" fmla="*/ 99 h 122"/>
              <a:gd name="T12" fmla="*/ 100 w 108"/>
              <a:gd name="T13" fmla="*/ 119 h 122"/>
              <a:gd name="T14" fmla="*/ 92 w 108"/>
              <a:gd name="T15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122">
                <a:moveTo>
                  <a:pt x="92" y="122"/>
                </a:moveTo>
                <a:cubicBezTo>
                  <a:pt x="87" y="122"/>
                  <a:pt x="82" y="120"/>
                  <a:pt x="80" y="116"/>
                </a:cubicBezTo>
                <a:cubicBezTo>
                  <a:pt x="55" y="81"/>
                  <a:pt x="31" y="52"/>
                  <a:pt x="5" y="26"/>
                </a:cubicBezTo>
                <a:cubicBezTo>
                  <a:pt x="0" y="20"/>
                  <a:pt x="0" y="11"/>
                  <a:pt x="5" y="5"/>
                </a:cubicBezTo>
                <a:cubicBezTo>
                  <a:pt x="11" y="0"/>
                  <a:pt x="20" y="0"/>
                  <a:pt x="26" y="5"/>
                </a:cubicBezTo>
                <a:cubicBezTo>
                  <a:pt x="53" y="32"/>
                  <a:pt x="78" y="63"/>
                  <a:pt x="103" y="99"/>
                </a:cubicBezTo>
                <a:cubicBezTo>
                  <a:pt x="108" y="106"/>
                  <a:pt x="106" y="115"/>
                  <a:pt x="100" y="119"/>
                </a:cubicBezTo>
                <a:cubicBezTo>
                  <a:pt x="97" y="121"/>
                  <a:pt x="94" y="122"/>
                  <a:pt x="92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2" name="Freeform 30">
            <a:extLst>
              <a:ext uri="{FF2B5EF4-FFF2-40B4-BE49-F238E27FC236}">
                <a16:creationId xmlns:a16="http://schemas.microsoft.com/office/drawing/2014/main" id="{23908740-F131-470D-97E5-853BAE1EBB75}"/>
              </a:ext>
            </a:extLst>
          </p:cNvPr>
          <p:cNvSpPr>
            <a:spLocks/>
          </p:cNvSpPr>
          <p:nvPr/>
        </p:nvSpPr>
        <p:spPr bwMode="auto">
          <a:xfrm>
            <a:off x="11583004" y="2789697"/>
            <a:ext cx="929022" cy="418796"/>
          </a:xfrm>
          <a:custGeom>
            <a:avLst/>
            <a:gdLst>
              <a:gd name="T0" fmla="*/ 364 w 381"/>
              <a:gd name="T1" fmla="*/ 173 h 173"/>
              <a:gd name="T2" fmla="*/ 356 w 381"/>
              <a:gd name="T3" fmla="*/ 170 h 173"/>
              <a:gd name="T4" fmla="*/ 14 w 381"/>
              <a:gd name="T5" fmla="*/ 30 h 173"/>
              <a:gd name="T6" fmla="*/ 1 w 381"/>
              <a:gd name="T7" fmla="*/ 14 h 173"/>
              <a:gd name="T8" fmla="*/ 17 w 381"/>
              <a:gd name="T9" fmla="*/ 1 h 173"/>
              <a:gd name="T10" fmla="*/ 373 w 381"/>
              <a:gd name="T11" fmla="*/ 147 h 173"/>
              <a:gd name="T12" fmla="*/ 376 w 381"/>
              <a:gd name="T13" fmla="*/ 167 h 173"/>
              <a:gd name="T14" fmla="*/ 364 w 381"/>
              <a:gd name="T15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1" h="173">
                <a:moveTo>
                  <a:pt x="364" y="173"/>
                </a:moveTo>
                <a:cubicBezTo>
                  <a:pt x="361" y="173"/>
                  <a:pt x="358" y="172"/>
                  <a:pt x="356" y="170"/>
                </a:cubicBezTo>
                <a:cubicBezTo>
                  <a:pt x="257" y="93"/>
                  <a:pt x="139" y="44"/>
                  <a:pt x="14" y="30"/>
                </a:cubicBezTo>
                <a:cubicBezTo>
                  <a:pt x="6" y="29"/>
                  <a:pt x="0" y="22"/>
                  <a:pt x="1" y="14"/>
                </a:cubicBezTo>
                <a:cubicBezTo>
                  <a:pt x="2" y="6"/>
                  <a:pt x="9" y="0"/>
                  <a:pt x="17" y="1"/>
                </a:cubicBezTo>
                <a:cubicBezTo>
                  <a:pt x="148" y="16"/>
                  <a:pt x="271" y="67"/>
                  <a:pt x="373" y="147"/>
                </a:cubicBezTo>
                <a:cubicBezTo>
                  <a:pt x="380" y="152"/>
                  <a:pt x="381" y="161"/>
                  <a:pt x="376" y="167"/>
                </a:cubicBezTo>
                <a:cubicBezTo>
                  <a:pt x="373" y="171"/>
                  <a:pt x="369" y="173"/>
                  <a:pt x="364" y="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3" name="Freeform 31">
            <a:extLst>
              <a:ext uri="{FF2B5EF4-FFF2-40B4-BE49-F238E27FC236}">
                <a16:creationId xmlns:a16="http://schemas.microsoft.com/office/drawing/2014/main" id="{5FD31775-BA30-4A04-8CAA-B85DBF0C791E}"/>
              </a:ext>
            </a:extLst>
          </p:cNvPr>
          <p:cNvSpPr>
            <a:spLocks/>
          </p:cNvSpPr>
          <p:nvPr/>
        </p:nvSpPr>
        <p:spPr bwMode="auto">
          <a:xfrm>
            <a:off x="10378869" y="3370904"/>
            <a:ext cx="1828275" cy="2899908"/>
          </a:xfrm>
          <a:custGeom>
            <a:avLst/>
            <a:gdLst>
              <a:gd name="T0" fmla="*/ 16 w 750"/>
              <a:gd name="T1" fmla="*/ 1196 h 1196"/>
              <a:gd name="T2" fmla="*/ 8 w 750"/>
              <a:gd name="T3" fmla="*/ 1193 h 1196"/>
              <a:gd name="T4" fmla="*/ 5 w 750"/>
              <a:gd name="T5" fmla="*/ 1173 h 1196"/>
              <a:gd name="T6" fmla="*/ 414 w 750"/>
              <a:gd name="T7" fmla="*/ 644 h 1196"/>
              <a:gd name="T8" fmla="*/ 426 w 750"/>
              <a:gd name="T9" fmla="*/ 638 h 1196"/>
              <a:gd name="T10" fmla="*/ 721 w 750"/>
              <a:gd name="T11" fmla="*/ 333 h 1196"/>
              <a:gd name="T12" fmla="*/ 424 w 750"/>
              <a:gd name="T13" fmla="*/ 29 h 1196"/>
              <a:gd name="T14" fmla="*/ 409 w 750"/>
              <a:gd name="T15" fmla="*/ 14 h 1196"/>
              <a:gd name="T16" fmla="*/ 424 w 750"/>
              <a:gd name="T17" fmla="*/ 0 h 1196"/>
              <a:gd name="T18" fmla="*/ 654 w 750"/>
              <a:gd name="T19" fmla="*/ 98 h 1196"/>
              <a:gd name="T20" fmla="*/ 750 w 750"/>
              <a:gd name="T21" fmla="*/ 333 h 1196"/>
              <a:gd name="T22" fmla="*/ 433 w 750"/>
              <a:gd name="T23" fmla="*/ 667 h 1196"/>
              <a:gd name="T24" fmla="*/ 28 w 750"/>
              <a:gd name="T25" fmla="*/ 1190 h 1196"/>
              <a:gd name="T26" fmla="*/ 16 w 750"/>
              <a:gd name="T27" fmla="*/ 1196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0" h="1196">
                <a:moveTo>
                  <a:pt x="16" y="1196"/>
                </a:moveTo>
                <a:cubicBezTo>
                  <a:pt x="13" y="1196"/>
                  <a:pt x="10" y="1195"/>
                  <a:pt x="8" y="1193"/>
                </a:cubicBezTo>
                <a:cubicBezTo>
                  <a:pt x="1" y="1188"/>
                  <a:pt x="0" y="1179"/>
                  <a:pt x="5" y="1173"/>
                </a:cubicBezTo>
                <a:cubicBezTo>
                  <a:pt x="414" y="644"/>
                  <a:pt x="414" y="644"/>
                  <a:pt x="414" y="644"/>
                </a:cubicBezTo>
                <a:cubicBezTo>
                  <a:pt x="417" y="640"/>
                  <a:pt x="421" y="638"/>
                  <a:pt x="426" y="638"/>
                </a:cubicBezTo>
                <a:cubicBezTo>
                  <a:pt x="588" y="638"/>
                  <a:pt x="721" y="501"/>
                  <a:pt x="721" y="333"/>
                </a:cubicBezTo>
                <a:cubicBezTo>
                  <a:pt x="721" y="166"/>
                  <a:pt x="588" y="29"/>
                  <a:pt x="424" y="29"/>
                </a:cubicBezTo>
                <a:cubicBezTo>
                  <a:pt x="415" y="29"/>
                  <a:pt x="409" y="23"/>
                  <a:pt x="409" y="14"/>
                </a:cubicBezTo>
                <a:cubicBezTo>
                  <a:pt x="409" y="6"/>
                  <a:pt x="415" y="0"/>
                  <a:pt x="424" y="0"/>
                </a:cubicBezTo>
                <a:cubicBezTo>
                  <a:pt x="510" y="0"/>
                  <a:pt x="592" y="35"/>
                  <a:pt x="654" y="98"/>
                </a:cubicBezTo>
                <a:cubicBezTo>
                  <a:pt x="716" y="161"/>
                  <a:pt x="750" y="245"/>
                  <a:pt x="750" y="333"/>
                </a:cubicBezTo>
                <a:cubicBezTo>
                  <a:pt x="750" y="515"/>
                  <a:pt x="608" y="663"/>
                  <a:pt x="433" y="667"/>
                </a:cubicBezTo>
                <a:cubicBezTo>
                  <a:pt x="28" y="1190"/>
                  <a:pt x="28" y="1190"/>
                  <a:pt x="28" y="1190"/>
                </a:cubicBezTo>
                <a:cubicBezTo>
                  <a:pt x="25" y="1194"/>
                  <a:pt x="21" y="1196"/>
                  <a:pt x="16" y="11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4" name="Freeform 32">
            <a:extLst>
              <a:ext uri="{FF2B5EF4-FFF2-40B4-BE49-F238E27FC236}">
                <a16:creationId xmlns:a16="http://schemas.microsoft.com/office/drawing/2014/main" id="{77012AD6-FD65-4C70-9247-87AF2C15FE7D}"/>
              </a:ext>
            </a:extLst>
          </p:cNvPr>
          <p:cNvSpPr>
            <a:spLocks/>
          </p:cNvSpPr>
          <p:nvPr/>
        </p:nvSpPr>
        <p:spPr bwMode="auto">
          <a:xfrm>
            <a:off x="10029843" y="5832609"/>
            <a:ext cx="448600" cy="438203"/>
          </a:xfrm>
          <a:custGeom>
            <a:avLst/>
            <a:gdLst>
              <a:gd name="T0" fmla="*/ 169 w 184"/>
              <a:gd name="T1" fmla="*/ 181 h 181"/>
              <a:gd name="T2" fmla="*/ 158 w 184"/>
              <a:gd name="T3" fmla="*/ 177 h 181"/>
              <a:gd name="T4" fmla="*/ 5 w 184"/>
              <a:gd name="T5" fmla="*/ 26 h 181"/>
              <a:gd name="T6" fmla="*/ 5 w 184"/>
              <a:gd name="T7" fmla="*/ 5 h 181"/>
              <a:gd name="T8" fmla="*/ 26 w 184"/>
              <a:gd name="T9" fmla="*/ 5 h 181"/>
              <a:gd name="T10" fmla="*/ 179 w 184"/>
              <a:gd name="T11" fmla="*/ 156 h 181"/>
              <a:gd name="T12" fmla="*/ 179 w 184"/>
              <a:gd name="T13" fmla="*/ 177 h 181"/>
              <a:gd name="T14" fmla="*/ 169 w 184"/>
              <a:gd name="T1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" h="181">
                <a:moveTo>
                  <a:pt x="169" y="181"/>
                </a:moveTo>
                <a:cubicBezTo>
                  <a:pt x="165" y="181"/>
                  <a:pt x="161" y="180"/>
                  <a:pt x="158" y="177"/>
                </a:cubicBezTo>
                <a:cubicBezTo>
                  <a:pt x="5" y="26"/>
                  <a:pt x="5" y="26"/>
                  <a:pt x="5" y="26"/>
                </a:cubicBezTo>
                <a:cubicBezTo>
                  <a:pt x="0" y="20"/>
                  <a:pt x="0" y="11"/>
                  <a:pt x="5" y="5"/>
                </a:cubicBezTo>
                <a:cubicBezTo>
                  <a:pt x="11" y="0"/>
                  <a:pt x="20" y="0"/>
                  <a:pt x="26" y="5"/>
                </a:cubicBezTo>
                <a:cubicBezTo>
                  <a:pt x="179" y="156"/>
                  <a:pt x="179" y="156"/>
                  <a:pt x="179" y="156"/>
                </a:cubicBezTo>
                <a:cubicBezTo>
                  <a:pt x="184" y="162"/>
                  <a:pt x="184" y="171"/>
                  <a:pt x="179" y="177"/>
                </a:cubicBezTo>
                <a:cubicBezTo>
                  <a:pt x="176" y="180"/>
                  <a:pt x="172" y="181"/>
                  <a:pt x="169" y="1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5" name="Freeform 33">
            <a:extLst>
              <a:ext uri="{FF2B5EF4-FFF2-40B4-BE49-F238E27FC236}">
                <a16:creationId xmlns:a16="http://schemas.microsoft.com/office/drawing/2014/main" id="{4908F0CD-65E2-4322-BFE0-FBD444E7F4E7}"/>
              </a:ext>
            </a:extLst>
          </p:cNvPr>
          <p:cNvSpPr>
            <a:spLocks/>
          </p:cNvSpPr>
          <p:nvPr/>
        </p:nvSpPr>
        <p:spPr bwMode="auto">
          <a:xfrm>
            <a:off x="9547368" y="5703904"/>
            <a:ext cx="780173" cy="70481"/>
          </a:xfrm>
          <a:custGeom>
            <a:avLst/>
            <a:gdLst>
              <a:gd name="T0" fmla="*/ 306 w 320"/>
              <a:gd name="T1" fmla="*/ 29 h 29"/>
              <a:gd name="T2" fmla="*/ 14 w 320"/>
              <a:gd name="T3" fmla="*/ 29 h 29"/>
              <a:gd name="T4" fmla="*/ 0 w 320"/>
              <a:gd name="T5" fmla="*/ 15 h 29"/>
              <a:gd name="T6" fmla="*/ 14 w 320"/>
              <a:gd name="T7" fmla="*/ 0 h 29"/>
              <a:gd name="T8" fmla="*/ 306 w 320"/>
              <a:gd name="T9" fmla="*/ 0 h 29"/>
              <a:gd name="T10" fmla="*/ 320 w 320"/>
              <a:gd name="T11" fmla="*/ 15 h 29"/>
              <a:gd name="T12" fmla="*/ 306 w 320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" h="29">
                <a:moveTo>
                  <a:pt x="306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6" y="29"/>
                  <a:pt x="0" y="23"/>
                  <a:pt x="0" y="15"/>
                </a:cubicBezTo>
                <a:cubicBezTo>
                  <a:pt x="0" y="6"/>
                  <a:pt x="6" y="0"/>
                  <a:pt x="14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5"/>
                </a:cubicBezTo>
                <a:cubicBezTo>
                  <a:pt x="320" y="23"/>
                  <a:pt x="314" y="29"/>
                  <a:pt x="306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6" name="Freeform 34">
            <a:extLst>
              <a:ext uri="{FF2B5EF4-FFF2-40B4-BE49-F238E27FC236}">
                <a16:creationId xmlns:a16="http://schemas.microsoft.com/office/drawing/2014/main" id="{C0337D39-54C6-4F92-B9D2-BDDF8EBC7BA1}"/>
              </a:ext>
            </a:extLst>
          </p:cNvPr>
          <p:cNvSpPr>
            <a:spLocks/>
          </p:cNvSpPr>
          <p:nvPr/>
        </p:nvSpPr>
        <p:spPr bwMode="auto">
          <a:xfrm>
            <a:off x="10571859" y="1921461"/>
            <a:ext cx="1062473" cy="2060273"/>
          </a:xfrm>
          <a:custGeom>
            <a:avLst/>
            <a:gdLst>
              <a:gd name="T0" fmla="*/ 346 w 1035"/>
              <a:gd name="T1" fmla="*/ 2017 h 2017"/>
              <a:gd name="T2" fmla="*/ 0 w 1035"/>
              <a:gd name="T3" fmla="*/ 1892 h 2017"/>
              <a:gd name="T4" fmla="*/ 688 w 1035"/>
              <a:gd name="T5" fmla="*/ 0 h 2017"/>
              <a:gd name="T6" fmla="*/ 1035 w 1035"/>
              <a:gd name="T7" fmla="*/ 126 h 2017"/>
              <a:gd name="T8" fmla="*/ 346 w 1035"/>
              <a:gd name="T9" fmla="*/ 2017 h 2017"/>
              <a:gd name="T10" fmla="*/ 346 w 1035"/>
              <a:gd name="T11" fmla="*/ 2017 h 2017"/>
              <a:gd name="T12" fmla="*/ 346 w 1035"/>
              <a:gd name="T13" fmla="*/ 2017 h 2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5" h="2017">
                <a:moveTo>
                  <a:pt x="346" y="2017"/>
                </a:moveTo>
                <a:lnTo>
                  <a:pt x="0" y="1892"/>
                </a:lnTo>
                <a:lnTo>
                  <a:pt x="688" y="0"/>
                </a:lnTo>
                <a:lnTo>
                  <a:pt x="1035" y="126"/>
                </a:lnTo>
                <a:lnTo>
                  <a:pt x="346" y="2017"/>
                </a:lnTo>
                <a:lnTo>
                  <a:pt x="346" y="2017"/>
                </a:lnTo>
                <a:lnTo>
                  <a:pt x="346" y="2017"/>
                </a:lnTo>
                <a:close/>
              </a:path>
            </a:pathLst>
          </a:custGeom>
          <a:solidFill>
            <a:srgbClr val="FF3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7" name="Freeform 35">
            <a:extLst>
              <a:ext uri="{FF2B5EF4-FFF2-40B4-BE49-F238E27FC236}">
                <a16:creationId xmlns:a16="http://schemas.microsoft.com/office/drawing/2014/main" id="{07608B25-7048-4CB0-825F-18F5FD572B1A}"/>
              </a:ext>
            </a:extLst>
          </p:cNvPr>
          <p:cNvSpPr>
            <a:spLocks noEditPoints="1"/>
          </p:cNvSpPr>
          <p:nvPr/>
        </p:nvSpPr>
        <p:spPr bwMode="auto">
          <a:xfrm>
            <a:off x="10534902" y="1882645"/>
            <a:ext cx="1133304" cy="2135860"/>
          </a:xfrm>
          <a:custGeom>
            <a:avLst/>
            <a:gdLst>
              <a:gd name="T0" fmla="*/ 160 w 465"/>
              <a:gd name="T1" fmla="*/ 881 h 881"/>
              <a:gd name="T2" fmla="*/ 156 w 465"/>
              <a:gd name="T3" fmla="*/ 880 h 881"/>
              <a:gd name="T4" fmla="*/ 10 w 465"/>
              <a:gd name="T5" fmla="*/ 827 h 881"/>
              <a:gd name="T6" fmla="*/ 1 w 465"/>
              <a:gd name="T7" fmla="*/ 820 h 881"/>
              <a:gd name="T8" fmla="*/ 1 w 465"/>
              <a:gd name="T9" fmla="*/ 809 h 881"/>
              <a:gd name="T10" fmla="*/ 291 w 465"/>
              <a:gd name="T11" fmla="*/ 12 h 881"/>
              <a:gd name="T12" fmla="*/ 309 w 465"/>
              <a:gd name="T13" fmla="*/ 3 h 881"/>
              <a:gd name="T14" fmla="*/ 455 w 465"/>
              <a:gd name="T15" fmla="*/ 56 h 881"/>
              <a:gd name="T16" fmla="*/ 464 w 465"/>
              <a:gd name="T17" fmla="*/ 63 h 881"/>
              <a:gd name="T18" fmla="*/ 464 w 465"/>
              <a:gd name="T19" fmla="*/ 74 h 881"/>
              <a:gd name="T20" fmla="*/ 174 w 465"/>
              <a:gd name="T21" fmla="*/ 871 h 881"/>
              <a:gd name="T22" fmla="*/ 160 w 465"/>
              <a:gd name="T23" fmla="*/ 881 h 881"/>
              <a:gd name="T24" fmla="*/ 33 w 465"/>
              <a:gd name="T25" fmla="*/ 805 h 881"/>
              <a:gd name="T26" fmla="*/ 152 w 465"/>
              <a:gd name="T27" fmla="*/ 848 h 881"/>
              <a:gd name="T28" fmla="*/ 432 w 465"/>
              <a:gd name="T29" fmla="*/ 78 h 881"/>
              <a:gd name="T30" fmla="*/ 313 w 465"/>
              <a:gd name="T31" fmla="*/ 35 h 881"/>
              <a:gd name="T32" fmla="*/ 33 w 465"/>
              <a:gd name="T33" fmla="*/ 805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5" h="881">
                <a:moveTo>
                  <a:pt x="160" y="881"/>
                </a:moveTo>
                <a:cubicBezTo>
                  <a:pt x="159" y="881"/>
                  <a:pt x="157" y="881"/>
                  <a:pt x="156" y="880"/>
                </a:cubicBezTo>
                <a:cubicBezTo>
                  <a:pt x="10" y="827"/>
                  <a:pt x="10" y="827"/>
                  <a:pt x="10" y="827"/>
                </a:cubicBezTo>
                <a:cubicBezTo>
                  <a:pt x="6" y="826"/>
                  <a:pt x="3" y="823"/>
                  <a:pt x="1" y="820"/>
                </a:cubicBezTo>
                <a:cubicBezTo>
                  <a:pt x="0" y="816"/>
                  <a:pt x="0" y="812"/>
                  <a:pt x="1" y="809"/>
                </a:cubicBezTo>
                <a:cubicBezTo>
                  <a:pt x="291" y="12"/>
                  <a:pt x="291" y="12"/>
                  <a:pt x="291" y="12"/>
                </a:cubicBezTo>
                <a:cubicBezTo>
                  <a:pt x="294" y="4"/>
                  <a:pt x="302" y="0"/>
                  <a:pt x="309" y="3"/>
                </a:cubicBezTo>
                <a:cubicBezTo>
                  <a:pt x="455" y="56"/>
                  <a:pt x="455" y="56"/>
                  <a:pt x="455" y="56"/>
                </a:cubicBezTo>
                <a:cubicBezTo>
                  <a:pt x="459" y="57"/>
                  <a:pt x="462" y="60"/>
                  <a:pt x="464" y="63"/>
                </a:cubicBezTo>
                <a:cubicBezTo>
                  <a:pt x="465" y="67"/>
                  <a:pt x="465" y="71"/>
                  <a:pt x="464" y="74"/>
                </a:cubicBezTo>
                <a:cubicBezTo>
                  <a:pt x="174" y="871"/>
                  <a:pt x="174" y="871"/>
                  <a:pt x="174" y="871"/>
                </a:cubicBezTo>
                <a:cubicBezTo>
                  <a:pt x="172" y="877"/>
                  <a:pt x="166" y="881"/>
                  <a:pt x="160" y="881"/>
                </a:cubicBezTo>
                <a:close/>
                <a:moveTo>
                  <a:pt x="33" y="805"/>
                </a:moveTo>
                <a:cubicBezTo>
                  <a:pt x="152" y="848"/>
                  <a:pt x="152" y="848"/>
                  <a:pt x="152" y="848"/>
                </a:cubicBezTo>
                <a:cubicBezTo>
                  <a:pt x="432" y="78"/>
                  <a:pt x="432" y="78"/>
                  <a:pt x="432" y="78"/>
                </a:cubicBezTo>
                <a:cubicBezTo>
                  <a:pt x="313" y="35"/>
                  <a:pt x="313" y="35"/>
                  <a:pt x="313" y="35"/>
                </a:cubicBezTo>
                <a:lnTo>
                  <a:pt x="33" y="8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8" name="Freeform 36">
            <a:extLst>
              <a:ext uri="{FF2B5EF4-FFF2-40B4-BE49-F238E27FC236}">
                <a16:creationId xmlns:a16="http://schemas.microsoft.com/office/drawing/2014/main" id="{B7F06FCC-3393-4ECB-B2F4-B76236E682AA}"/>
              </a:ext>
            </a:extLst>
          </p:cNvPr>
          <p:cNvSpPr>
            <a:spLocks/>
          </p:cNvSpPr>
          <p:nvPr/>
        </p:nvSpPr>
        <p:spPr bwMode="auto">
          <a:xfrm>
            <a:off x="11361271" y="1526159"/>
            <a:ext cx="345945" cy="494383"/>
          </a:xfrm>
          <a:custGeom>
            <a:avLst/>
            <a:gdLst>
              <a:gd name="T0" fmla="*/ 185 w 337"/>
              <a:gd name="T1" fmla="*/ 484 h 484"/>
              <a:gd name="T2" fmla="*/ 0 w 337"/>
              <a:gd name="T3" fmla="*/ 415 h 484"/>
              <a:gd name="T4" fmla="*/ 150 w 337"/>
              <a:gd name="T5" fmla="*/ 0 h 484"/>
              <a:gd name="T6" fmla="*/ 337 w 337"/>
              <a:gd name="T7" fmla="*/ 66 h 484"/>
              <a:gd name="T8" fmla="*/ 185 w 337"/>
              <a:gd name="T9" fmla="*/ 484 h 484"/>
              <a:gd name="T10" fmla="*/ 185 w 337"/>
              <a:gd name="T11" fmla="*/ 484 h 484"/>
              <a:gd name="T12" fmla="*/ 185 w 337"/>
              <a:gd name="T1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7" h="484">
                <a:moveTo>
                  <a:pt x="185" y="484"/>
                </a:moveTo>
                <a:lnTo>
                  <a:pt x="0" y="415"/>
                </a:lnTo>
                <a:lnTo>
                  <a:pt x="150" y="0"/>
                </a:lnTo>
                <a:lnTo>
                  <a:pt x="337" y="66"/>
                </a:lnTo>
                <a:lnTo>
                  <a:pt x="185" y="484"/>
                </a:lnTo>
                <a:lnTo>
                  <a:pt x="185" y="484"/>
                </a:lnTo>
                <a:lnTo>
                  <a:pt x="185" y="484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9" name="Freeform 37">
            <a:extLst>
              <a:ext uri="{FF2B5EF4-FFF2-40B4-BE49-F238E27FC236}">
                <a16:creationId xmlns:a16="http://schemas.microsoft.com/office/drawing/2014/main" id="{D6927C96-EF72-49E5-BE21-98EF8AD91658}"/>
              </a:ext>
            </a:extLst>
          </p:cNvPr>
          <p:cNvSpPr>
            <a:spLocks noEditPoints="1"/>
          </p:cNvSpPr>
          <p:nvPr/>
        </p:nvSpPr>
        <p:spPr bwMode="auto">
          <a:xfrm>
            <a:off x="11320208" y="1487342"/>
            <a:ext cx="421910" cy="569972"/>
          </a:xfrm>
          <a:custGeom>
            <a:avLst/>
            <a:gdLst>
              <a:gd name="T0" fmla="*/ 95 w 173"/>
              <a:gd name="T1" fmla="*/ 235 h 235"/>
              <a:gd name="T2" fmla="*/ 89 w 173"/>
              <a:gd name="T3" fmla="*/ 234 h 235"/>
              <a:gd name="T4" fmla="*/ 11 w 173"/>
              <a:gd name="T5" fmla="*/ 205 h 235"/>
              <a:gd name="T6" fmla="*/ 3 w 173"/>
              <a:gd name="T7" fmla="*/ 187 h 235"/>
              <a:gd name="T8" fmla="*/ 66 w 173"/>
              <a:gd name="T9" fmla="*/ 12 h 235"/>
              <a:gd name="T10" fmla="*/ 84 w 173"/>
              <a:gd name="T11" fmla="*/ 3 h 235"/>
              <a:gd name="T12" fmla="*/ 163 w 173"/>
              <a:gd name="T13" fmla="*/ 31 h 235"/>
              <a:gd name="T14" fmla="*/ 172 w 173"/>
              <a:gd name="T15" fmla="*/ 38 h 235"/>
              <a:gd name="T16" fmla="*/ 172 w 173"/>
              <a:gd name="T17" fmla="*/ 49 h 235"/>
              <a:gd name="T18" fmla="*/ 108 w 173"/>
              <a:gd name="T19" fmla="*/ 225 h 235"/>
              <a:gd name="T20" fmla="*/ 101 w 173"/>
              <a:gd name="T21" fmla="*/ 234 h 235"/>
              <a:gd name="T22" fmla="*/ 95 w 173"/>
              <a:gd name="T23" fmla="*/ 235 h 235"/>
              <a:gd name="T24" fmla="*/ 35 w 173"/>
              <a:gd name="T25" fmla="*/ 183 h 235"/>
              <a:gd name="T26" fmla="*/ 86 w 173"/>
              <a:gd name="T27" fmla="*/ 202 h 235"/>
              <a:gd name="T28" fmla="*/ 140 w 173"/>
              <a:gd name="T29" fmla="*/ 53 h 235"/>
              <a:gd name="T30" fmla="*/ 88 w 173"/>
              <a:gd name="T31" fmla="*/ 35 h 235"/>
              <a:gd name="T32" fmla="*/ 35 w 173"/>
              <a:gd name="T33" fmla="*/ 183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3" h="235">
                <a:moveTo>
                  <a:pt x="95" y="235"/>
                </a:moveTo>
                <a:cubicBezTo>
                  <a:pt x="93" y="235"/>
                  <a:pt x="91" y="235"/>
                  <a:pt x="89" y="234"/>
                </a:cubicBezTo>
                <a:cubicBezTo>
                  <a:pt x="11" y="205"/>
                  <a:pt x="11" y="205"/>
                  <a:pt x="11" y="205"/>
                </a:cubicBezTo>
                <a:cubicBezTo>
                  <a:pt x="4" y="202"/>
                  <a:pt x="0" y="194"/>
                  <a:pt x="3" y="187"/>
                </a:cubicBezTo>
                <a:cubicBezTo>
                  <a:pt x="66" y="12"/>
                  <a:pt x="66" y="12"/>
                  <a:pt x="66" y="12"/>
                </a:cubicBezTo>
                <a:cubicBezTo>
                  <a:pt x="69" y="4"/>
                  <a:pt x="77" y="0"/>
                  <a:pt x="84" y="3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67" y="32"/>
                  <a:pt x="170" y="35"/>
                  <a:pt x="172" y="38"/>
                </a:cubicBezTo>
                <a:cubicBezTo>
                  <a:pt x="173" y="42"/>
                  <a:pt x="173" y="46"/>
                  <a:pt x="172" y="4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7" y="229"/>
                  <a:pt x="104" y="232"/>
                  <a:pt x="101" y="234"/>
                </a:cubicBezTo>
                <a:cubicBezTo>
                  <a:pt x="99" y="235"/>
                  <a:pt x="97" y="235"/>
                  <a:pt x="95" y="235"/>
                </a:cubicBezTo>
                <a:close/>
                <a:moveTo>
                  <a:pt x="35" y="183"/>
                </a:moveTo>
                <a:cubicBezTo>
                  <a:pt x="86" y="202"/>
                  <a:pt x="86" y="202"/>
                  <a:pt x="86" y="202"/>
                </a:cubicBezTo>
                <a:cubicBezTo>
                  <a:pt x="140" y="53"/>
                  <a:pt x="140" y="53"/>
                  <a:pt x="140" y="53"/>
                </a:cubicBezTo>
                <a:cubicBezTo>
                  <a:pt x="88" y="35"/>
                  <a:pt x="88" y="35"/>
                  <a:pt x="88" y="35"/>
                </a:cubicBezTo>
                <a:lnTo>
                  <a:pt x="35" y="1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0" name="Freeform 38">
            <a:extLst>
              <a:ext uri="{FF2B5EF4-FFF2-40B4-BE49-F238E27FC236}">
                <a16:creationId xmlns:a16="http://schemas.microsoft.com/office/drawing/2014/main" id="{CFF1428F-90A1-469C-8D0F-E02259B00CE3}"/>
              </a:ext>
            </a:extLst>
          </p:cNvPr>
          <p:cNvSpPr>
            <a:spLocks/>
          </p:cNvSpPr>
          <p:nvPr/>
        </p:nvSpPr>
        <p:spPr bwMode="auto">
          <a:xfrm>
            <a:off x="10727893" y="4024634"/>
            <a:ext cx="195043" cy="395302"/>
          </a:xfrm>
          <a:custGeom>
            <a:avLst/>
            <a:gdLst>
              <a:gd name="T0" fmla="*/ 41 w 80"/>
              <a:gd name="T1" fmla="*/ 163 h 163"/>
              <a:gd name="T2" fmla="*/ 0 w 80"/>
              <a:gd name="T3" fmla="*/ 123 h 163"/>
              <a:gd name="T4" fmla="*/ 1 w 80"/>
              <a:gd name="T5" fmla="*/ 14 h 163"/>
              <a:gd name="T6" fmla="*/ 16 w 80"/>
              <a:gd name="T7" fmla="*/ 0 h 163"/>
              <a:gd name="T8" fmla="*/ 30 w 80"/>
              <a:gd name="T9" fmla="*/ 15 h 163"/>
              <a:gd name="T10" fmla="*/ 29 w 80"/>
              <a:gd name="T11" fmla="*/ 124 h 163"/>
              <a:gd name="T12" fmla="*/ 41 w 80"/>
              <a:gd name="T13" fmla="*/ 134 h 163"/>
              <a:gd name="T14" fmla="*/ 51 w 80"/>
              <a:gd name="T15" fmla="*/ 123 h 163"/>
              <a:gd name="T16" fmla="*/ 51 w 80"/>
              <a:gd name="T17" fmla="*/ 32 h 163"/>
              <a:gd name="T18" fmla="*/ 66 w 80"/>
              <a:gd name="T19" fmla="*/ 18 h 163"/>
              <a:gd name="T20" fmla="*/ 80 w 80"/>
              <a:gd name="T21" fmla="*/ 32 h 163"/>
              <a:gd name="T22" fmla="*/ 80 w 80"/>
              <a:gd name="T23" fmla="*/ 123 h 163"/>
              <a:gd name="T24" fmla="*/ 41 w 80"/>
              <a:gd name="T2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163">
                <a:moveTo>
                  <a:pt x="41" y="163"/>
                </a:moveTo>
                <a:cubicBezTo>
                  <a:pt x="18" y="163"/>
                  <a:pt x="0" y="145"/>
                  <a:pt x="0" y="12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4" y="0"/>
                  <a:pt x="30" y="7"/>
                  <a:pt x="30" y="1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9"/>
                  <a:pt x="34" y="134"/>
                  <a:pt x="41" y="134"/>
                </a:cubicBezTo>
                <a:cubicBezTo>
                  <a:pt x="46" y="134"/>
                  <a:pt x="51" y="129"/>
                  <a:pt x="51" y="12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24"/>
                  <a:pt x="57" y="18"/>
                  <a:pt x="66" y="18"/>
                </a:cubicBezTo>
                <a:cubicBezTo>
                  <a:pt x="74" y="18"/>
                  <a:pt x="80" y="24"/>
                  <a:pt x="80" y="32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46"/>
                  <a:pt x="63" y="163"/>
                  <a:pt x="41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1" name="Freeform 39">
            <a:extLst>
              <a:ext uri="{FF2B5EF4-FFF2-40B4-BE49-F238E27FC236}">
                <a16:creationId xmlns:a16="http://schemas.microsoft.com/office/drawing/2014/main" id="{6DC2E31F-094B-4671-9401-FD1E29FD3B97}"/>
              </a:ext>
            </a:extLst>
          </p:cNvPr>
          <p:cNvSpPr>
            <a:spLocks/>
          </p:cNvSpPr>
          <p:nvPr/>
        </p:nvSpPr>
        <p:spPr bwMode="auto">
          <a:xfrm>
            <a:off x="10320355" y="3932704"/>
            <a:ext cx="365450" cy="344230"/>
          </a:xfrm>
          <a:custGeom>
            <a:avLst/>
            <a:gdLst>
              <a:gd name="T0" fmla="*/ 44 w 150"/>
              <a:gd name="T1" fmla="*/ 142 h 142"/>
              <a:gd name="T2" fmla="*/ 19 w 150"/>
              <a:gd name="T3" fmla="*/ 133 h 142"/>
              <a:gd name="T4" fmla="*/ 14 w 150"/>
              <a:gd name="T5" fmla="*/ 76 h 142"/>
              <a:gd name="T6" fmla="*/ 72 w 150"/>
              <a:gd name="T7" fmla="*/ 7 h 142"/>
              <a:gd name="T8" fmla="*/ 93 w 150"/>
              <a:gd name="T9" fmla="*/ 5 h 142"/>
              <a:gd name="T10" fmla="*/ 95 w 150"/>
              <a:gd name="T11" fmla="*/ 26 h 142"/>
              <a:gd name="T12" fmla="*/ 37 w 150"/>
              <a:gd name="T13" fmla="*/ 95 h 142"/>
              <a:gd name="T14" fmla="*/ 38 w 150"/>
              <a:gd name="T15" fmla="*/ 110 h 142"/>
              <a:gd name="T16" fmla="*/ 53 w 150"/>
              <a:gd name="T17" fmla="*/ 109 h 142"/>
              <a:gd name="T18" fmla="*/ 122 w 150"/>
              <a:gd name="T19" fmla="*/ 25 h 142"/>
              <a:gd name="T20" fmla="*/ 143 w 150"/>
              <a:gd name="T21" fmla="*/ 23 h 142"/>
              <a:gd name="T22" fmla="*/ 145 w 150"/>
              <a:gd name="T23" fmla="*/ 44 h 142"/>
              <a:gd name="T24" fmla="*/ 75 w 150"/>
              <a:gd name="T25" fmla="*/ 128 h 142"/>
              <a:gd name="T26" fmla="*/ 74 w 150"/>
              <a:gd name="T27" fmla="*/ 128 h 142"/>
              <a:gd name="T28" fmla="*/ 44 w 150"/>
              <a:gd name="T2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0" h="142">
                <a:moveTo>
                  <a:pt x="44" y="142"/>
                </a:moveTo>
                <a:cubicBezTo>
                  <a:pt x="36" y="142"/>
                  <a:pt x="27" y="139"/>
                  <a:pt x="19" y="133"/>
                </a:cubicBezTo>
                <a:cubicBezTo>
                  <a:pt x="2" y="119"/>
                  <a:pt x="0" y="94"/>
                  <a:pt x="14" y="76"/>
                </a:cubicBezTo>
                <a:cubicBezTo>
                  <a:pt x="72" y="7"/>
                  <a:pt x="72" y="7"/>
                  <a:pt x="72" y="7"/>
                </a:cubicBezTo>
                <a:cubicBezTo>
                  <a:pt x="78" y="1"/>
                  <a:pt x="87" y="0"/>
                  <a:pt x="93" y="5"/>
                </a:cubicBezTo>
                <a:cubicBezTo>
                  <a:pt x="99" y="11"/>
                  <a:pt x="100" y="20"/>
                  <a:pt x="95" y="26"/>
                </a:cubicBezTo>
                <a:cubicBezTo>
                  <a:pt x="37" y="95"/>
                  <a:pt x="37" y="95"/>
                  <a:pt x="37" y="95"/>
                </a:cubicBezTo>
                <a:cubicBezTo>
                  <a:pt x="33" y="100"/>
                  <a:pt x="33" y="107"/>
                  <a:pt x="38" y="110"/>
                </a:cubicBezTo>
                <a:cubicBezTo>
                  <a:pt x="43" y="114"/>
                  <a:pt x="49" y="113"/>
                  <a:pt x="53" y="109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7" y="19"/>
                  <a:pt x="137" y="18"/>
                  <a:pt x="143" y="23"/>
                </a:cubicBezTo>
                <a:cubicBezTo>
                  <a:pt x="149" y="28"/>
                  <a:pt x="150" y="38"/>
                  <a:pt x="145" y="44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75" y="128"/>
                  <a:pt x="74" y="128"/>
                  <a:pt x="74" y="128"/>
                </a:cubicBezTo>
                <a:cubicBezTo>
                  <a:pt x="66" y="137"/>
                  <a:pt x="55" y="142"/>
                  <a:pt x="44" y="1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2" name="Freeform 40">
            <a:extLst>
              <a:ext uri="{FF2B5EF4-FFF2-40B4-BE49-F238E27FC236}">
                <a16:creationId xmlns:a16="http://schemas.microsoft.com/office/drawing/2014/main" id="{7B2BA52F-06E5-42C9-A8C2-564275BB436B}"/>
              </a:ext>
            </a:extLst>
          </p:cNvPr>
          <p:cNvSpPr>
            <a:spLocks noEditPoints="1"/>
          </p:cNvSpPr>
          <p:nvPr/>
        </p:nvSpPr>
        <p:spPr bwMode="auto">
          <a:xfrm>
            <a:off x="10407611" y="3802979"/>
            <a:ext cx="627218" cy="346273"/>
          </a:xfrm>
          <a:custGeom>
            <a:avLst/>
            <a:gdLst>
              <a:gd name="T0" fmla="*/ 216 w 257"/>
              <a:gd name="T1" fmla="*/ 143 h 143"/>
              <a:gd name="T2" fmla="*/ 202 w 257"/>
              <a:gd name="T3" fmla="*/ 140 h 143"/>
              <a:gd name="T4" fmla="*/ 32 w 257"/>
              <a:gd name="T5" fmla="*/ 78 h 143"/>
              <a:gd name="T6" fmla="*/ 8 w 257"/>
              <a:gd name="T7" fmla="*/ 27 h 143"/>
              <a:gd name="T8" fmla="*/ 28 w 257"/>
              <a:gd name="T9" fmla="*/ 5 h 143"/>
              <a:gd name="T10" fmla="*/ 59 w 257"/>
              <a:gd name="T11" fmla="*/ 4 h 143"/>
              <a:gd name="T12" fmla="*/ 229 w 257"/>
              <a:gd name="T13" fmla="*/ 66 h 143"/>
              <a:gd name="T14" fmla="*/ 252 w 257"/>
              <a:gd name="T15" fmla="*/ 85 h 143"/>
              <a:gd name="T16" fmla="*/ 253 w 257"/>
              <a:gd name="T17" fmla="*/ 117 h 143"/>
              <a:gd name="T18" fmla="*/ 233 w 257"/>
              <a:gd name="T19" fmla="*/ 139 h 143"/>
              <a:gd name="T20" fmla="*/ 216 w 257"/>
              <a:gd name="T21" fmla="*/ 143 h 143"/>
              <a:gd name="T22" fmla="*/ 44 w 257"/>
              <a:gd name="T23" fmla="*/ 30 h 143"/>
              <a:gd name="T24" fmla="*/ 41 w 257"/>
              <a:gd name="T25" fmla="*/ 31 h 143"/>
              <a:gd name="T26" fmla="*/ 35 w 257"/>
              <a:gd name="T27" fmla="*/ 37 h 143"/>
              <a:gd name="T28" fmla="*/ 35 w 257"/>
              <a:gd name="T29" fmla="*/ 45 h 143"/>
              <a:gd name="T30" fmla="*/ 42 w 257"/>
              <a:gd name="T31" fmla="*/ 51 h 143"/>
              <a:gd name="T32" fmla="*/ 212 w 257"/>
              <a:gd name="T33" fmla="*/ 113 h 143"/>
              <a:gd name="T34" fmla="*/ 213 w 257"/>
              <a:gd name="T35" fmla="*/ 113 h 143"/>
              <a:gd name="T36" fmla="*/ 220 w 257"/>
              <a:gd name="T37" fmla="*/ 113 h 143"/>
              <a:gd name="T38" fmla="*/ 226 w 257"/>
              <a:gd name="T39" fmla="*/ 106 h 143"/>
              <a:gd name="T40" fmla="*/ 226 w 257"/>
              <a:gd name="T41" fmla="*/ 98 h 143"/>
              <a:gd name="T42" fmla="*/ 220 w 257"/>
              <a:gd name="T43" fmla="*/ 93 h 143"/>
              <a:gd name="T44" fmla="*/ 220 w 257"/>
              <a:gd name="T45" fmla="*/ 93 h 143"/>
              <a:gd name="T46" fmla="*/ 49 w 257"/>
              <a:gd name="T47" fmla="*/ 31 h 143"/>
              <a:gd name="T48" fmla="*/ 44 w 257"/>
              <a:gd name="T49" fmla="*/ 3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7" h="143">
                <a:moveTo>
                  <a:pt x="216" y="143"/>
                </a:moveTo>
                <a:cubicBezTo>
                  <a:pt x="212" y="143"/>
                  <a:pt x="207" y="142"/>
                  <a:pt x="202" y="140"/>
                </a:cubicBezTo>
                <a:cubicBezTo>
                  <a:pt x="32" y="78"/>
                  <a:pt x="32" y="78"/>
                  <a:pt x="32" y="78"/>
                </a:cubicBezTo>
                <a:cubicBezTo>
                  <a:pt x="11" y="70"/>
                  <a:pt x="0" y="47"/>
                  <a:pt x="8" y="27"/>
                </a:cubicBezTo>
                <a:cubicBezTo>
                  <a:pt x="12" y="17"/>
                  <a:pt x="19" y="9"/>
                  <a:pt x="28" y="5"/>
                </a:cubicBezTo>
                <a:cubicBezTo>
                  <a:pt x="38" y="0"/>
                  <a:pt x="49" y="0"/>
                  <a:pt x="59" y="4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39" y="69"/>
                  <a:pt x="247" y="76"/>
                  <a:pt x="252" y="85"/>
                </a:cubicBezTo>
                <a:cubicBezTo>
                  <a:pt x="256" y="95"/>
                  <a:pt x="257" y="107"/>
                  <a:pt x="253" y="117"/>
                </a:cubicBezTo>
                <a:cubicBezTo>
                  <a:pt x="249" y="127"/>
                  <a:pt x="242" y="134"/>
                  <a:pt x="233" y="139"/>
                </a:cubicBezTo>
                <a:cubicBezTo>
                  <a:pt x="227" y="141"/>
                  <a:pt x="222" y="143"/>
                  <a:pt x="216" y="143"/>
                </a:cubicBezTo>
                <a:close/>
                <a:moveTo>
                  <a:pt x="44" y="30"/>
                </a:moveTo>
                <a:cubicBezTo>
                  <a:pt x="43" y="30"/>
                  <a:pt x="42" y="31"/>
                  <a:pt x="41" y="31"/>
                </a:cubicBezTo>
                <a:cubicBezTo>
                  <a:pt x="38" y="32"/>
                  <a:pt x="36" y="34"/>
                  <a:pt x="35" y="37"/>
                </a:cubicBezTo>
                <a:cubicBezTo>
                  <a:pt x="34" y="41"/>
                  <a:pt x="35" y="44"/>
                  <a:pt x="35" y="45"/>
                </a:cubicBezTo>
                <a:cubicBezTo>
                  <a:pt x="37" y="48"/>
                  <a:pt x="39" y="50"/>
                  <a:pt x="42" y="51"/>
                </a:cubicBezTo>
                <a:cubicBezTo>
                  <a:pt x="212" y="113"/>
                  <a:pt x="212" y="113"/>
                  <a:pt x="212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6" y="114"/>
                  <a:pt x="219" y="113"/>
                  <a:pt x="220" y="113"/>
                </a:cubicBezTo>
                <a:cubicBezTo>
                  <a:pt x="223" y="111"/>
                  <a:pt x="225" y="109"/>
                  <a:pt x="226" y="106"/>
                </a:cubicBezTo>
                <a:cubicBezTo>
                  <a:pt x="227" y="104"/>
                  <a:pt x="227" y="101"/>
                  <a:pt x="226" y="98"/>
                </a:cubicBezTo>
                <a:cubicBezTo>
                  <a:pt x="225" y="97"/>
                  <a:pt x="223" y="94"/>
                  <a:pt x="220" y="93"/>
                </a:cubicBezTo>
                <a:cubicBezTo>
                  <a:pt x="220" y="93"/>
                  <a:pt x="220" y="93"/>
                  <a:pt x="220" y="93"/>
                </a:cubicBezTo>
                <a:cubicBezTo>
                  <a:pt x="49" y="31"/>
                  <a:pt x="49" y="31"/>
                  <a:pt x="49" y="31"/>
                </a:cubicBezTo>
                <a:cubicBezTo>
                  <a:pt x="47" y="31"/>
                  <a:pt x="46" y="30"/>
                  <a:pt x="44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3" name="Freeform 41">
            <a:extLst>
              <a:ext uri="{FF2B5EF4-FFF2-40B4-BE49-F238E27FC236}">
                <a16:creationId xmlns:a16="http://schemas.microsoft.com/office/drawing/2014/main" id="{B272EF1D-D35C-4CE2-8BA5-8C69FCFFF9D7}"/>
              </a:ext>
            </a:extLst>
          </p:cNvPr>
          <p:cNvSpPr>
            <a:spLocks/>
          </p:cNvSpPr>
          <p:nvPr/>
        </p:nvSpPr>
        <p:spPr bwMode="auto">
          <a:xfrm>
            <a:off x="10256709" y="6200332"/>
            <a:ext cx="1196950" cy="70481"/>
          </a:xfrm>
          <a:custGeom>
            <a:avLst/>
            <a:gdLst>
              <a:gd name="T0" fmla="*/ 477 w 491"/>
              <a:gd name="T1" fmla="*/ 29 h 29"/>
              <a:gd name="T2" fmla="*/ 15 w 491"/>
              <a:gd name="T3" fmla="*/ 29 h 29"/>
              <a:gd name="T4" fmla="*/ 0 w 491"/>
              <a:gd name="T5" fmla="*/ 15 h 29"/>
              <a:gd name="T6" fmla="*/ 15 w 491"/>
              <a:gd name="T7" fmla="*/ 0 h 29"/>
              <a:gd name="T8" fmla="*/ 477 w 491"/>
              <a:gd name="T9" fmla="*/ 0 h 29"/>
              <a:gd name="T10" fmla="*/ 491 w 491"/>
              <a:gd name="T11" fmla="*/ 15 h 29"/>
              <a:gd name="T12" fmla="*/ 477 w 491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1" h="29">
                <a:moveTo>
                  <a:pt x="477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6" y="29"/>
                  <a:pt x="0" y="23"/>
                  <a:pt x="0" y="15"/>
                </a:cubicBezTo>
                <a:cubicBezTo>
                  <a:pt x="0" y="6"/>
                  <a:pt x="6" y="0"/>
                  <a:pt x="15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5" y="0"/>
                  <a:pt x="491" y="6"/>
                  <a:pt x="491" y="15"/>
                </a:cubicBezTo>
                <a:cubicBezTo>
                  <a:pt x="491" y="23"/>
                  <a:pt x="485" y="29"/>
                  <a:pt x="477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4" name="Oval 42">
            <a:extLst>
              <a:ext uri="{FF2B5EF4-FFF2-40B4-BE49-F238E27FC236}">
                <a16:creationId xmlns:a16="http://schemas.microsoft.com/office/drawing/2014/main" id="{670982CF-EDC1-468A-A364-A4C7C0C3C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04810" y="5262636"/>
            <a:ext cx="682652" cy="683353"/>
          </a:xfrm>
          <a:prstGeom prst="ellipse">
            <a:avLst/>
          </a:prstGeom>
          <a:solidFill>
            <a:srgbClr val="00B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5" name="Freeform 43">
            <a:extLst>
              <a:ext uri="{FF2B5EF4-FFF2-40B4-BE49-F238E27FC236}">
                <a16:creationId xmlns:a16="http://schemas.microsoft.com/office/drawing/2014/main" id="{A6B450B7-F2B6-48B2-8B3E-77CF72C5EC1F}"/>
              </a:ext>
            </a:extLst>
          </p:cNvPr>
          <p:cNvSpPr>
            <a:spLocks noEditPoints="1"/>
          </p:cNvSpPr>
          <p:nvPr/>
        </p:nvSpPr>
        <p:spPr bwMode="auto">
          <a:xfrm>
            <a:off x="11268882" y="5228928"/>
            <a:ext cx="753483" cy="750769"/>
          </a:xfrm>
          <a:custGeom>
            <a:avLst/>
            <a:gdLst>
              <a:gd name="T0" fmla="*/ 155 w 309"/>
              <a:gd name="T1" fmla="*/ 310 h 310"/>
              <a:gd name="T2" fmla="*/ 0 w 309"/>
              <a:gd name="T3" fmla="*/ 156 h 310"/>
              <a:gd name="T4" fmla="*/ 155 w 309"/>
              <a:gd name="T5" fmla="*/ 0 h 310"/>
              <a:gd name="T6" fmla="*/ 309 w 309"/>
              <a:gd name="T7" fmla="*/ 156 h 310"/>
              <a:gd name="T8" fmla="*/ 155 w 309"/>
              <a:gd name="T9" fmla="*/ 310 h 310"/>
              <a:gd name="T10" fmla="*/ 155 w 309"/>
              <a:gd name="T11" fmla="*/ 29 h 310"/>
              <a:gd name="T12" fmla="*/ 29 w 309"/>
              <a:gd name="T13" fmla="*/ 156 h 310"/>
              <a:gd name="T14" fmla="*/ 155 w 309"/>
              <a:gd name="T15" fmla="*/ 281 h 310"/>
              <a:gd name="T16" fmla="*/ 280 w 309"/>
              <a:gd name="T17" fmla="*/ 156 h 310"/>
              <a:gd name="T18" fmla="*/ 155 w 309"/>
              <a:gd name="T19" fmla="*/ 2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9" h="310">
                <a:moveTo>
                  <a:pt x="155" y="310"/>
                </a:moveTo>
                <a:cubicBezTo>
                  <a:pt x="69" y="310"/>
                  <a:pt x="0" y="241"/>
                  <a:pt x="0" y="156"/>
                </a:cubicBezTo>
                <a:cubicBezTo>
                  <a:pt x="0" y="70"/>
                  <a:pt x="69" y="0"/>
                  <a:pt x="155" y="0"/>
                </a:cubicBezTo>
                <a:cubicBezTo>
                  <a:pt x="240" y="0"/>
                  <a:pt x="309" y="70"/>
                  <a:pt x="309" y="156"/>
                </a:cubicBezTo>
                <a:cubicBezTo>
                  <a:pt x="309" y="241"/>
                  <a:pt x="240" y="310"/>
                  <a:pt x="155" y="310"/>
                </a:cubicBezTo>
                <a:close/>
                <a:moveTo>
                  <a:pt x="155" y="29"/>
                </a:moveTo>
                <a:cubicBezTo>
                  <a:pt x="85" y="29"/>
                  <a:pt x="29" y="86"/>
                  <a:pt x="29" y="156"/>
                </a:cubicBezTo>
                <a:cubicBezTo>
                  <a:pt x="29" y="225"/>
                  <a:pt x="85" y="281"/>
                  <a:pt x="155" y="281"/>
                </a:cubicBezTo>
                <a:cubicBezTo>
                  <a:pt x="224" y="281"/>
                  <a:pt x="280" y="225"/>
                  <a:pt x="280" y="156"/>
                </a:cubicBezTo>
                <a:cubicBezTo>
                  <a:pt x="280" y="86"/>
                  <a:pt x="224" y="29"/>
                  <a:pt x="15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6" name="Freeform 44">
            <a:extLst>
              <a:ext uri="{FF2B5EF4-FFF2-40B4-BE49-F238E27FC236}">
                <a16:creationId xmlns:a16="http://schemas.microsoft.com/office/drawing/2014/main" id="{ADCE5425-0CF9-4B5C-ADAD-FB0DF8E5A192}"/>
              </a:ext>
            </a:extLst>
          </p:cNvPr>
          <p:cNvSpPr>
            <a:spLocks noEditPoints="1"/>
          </p:cNvSpPr>
          <p:nvPr/>
        </p:nvSpPr>
        <p:spPr bwMode="auto">
          <a:xfrm>
            <a:off x="9776287" y="4814219"/>
            <a:ext cx="1311923" cy="275793"/>
          </a:xfrm>
          <a:custGeom>
            <a:avLst/>
            <a:gdLst>
              <a:gd name="T0" fmla="*/ 482 w 538"/>
              <a:gd name="T1" fmla="*/ 114 h 114"/>
              <a:gd name="T2" fmla="*/ 56 w 538"/>
              <a:gd name="T3" fmla="*/ 114 h 114"/>
              <a:gd name="T4" fmla="*/ 0 w 538"/>
              <a:gd name="T5" fmla="*/ 57 h 114"/>
              <a:gd name="T6" fmla="*/ 56 w 538"/>
              <a:gd name="T7" fmla="*/ 0 h 114"/>
              <a:gd name="T8" fmla="*/ 482 w 538"/>
              <a:gd name="T9" fmla="*/ 0 h 114"/>
              <a:gd name="T10" fmla="*/ 538 w 538"/>
              <a:gd name="T11" fmla="*/ 57 h 114"/>
              <a:gd name="T12" fmla="*/ 482 w 538"/>
              <a:gd name="T13" fmla="*/ 114 h 114"/>
              <a:gd name="T14" fmla="*/ 56 w 538"/>
              <a:gd name="T15" fmla="*/ 29 h 114"/>
              <a:gd name="T16" fmla="*/ 29 w 538"/>
              <a:gd name="T17" fmla="*/ 57 h 114"/>
              <a:gd name="T18" fmla="*/ 56 w 538"/>
              <a:gd name="T19" fmla="*/ 85 h 114"/>
              <a:gd name="T20" fmla="*/ 482 w 538"/>
              <a:gd name="T21" fmla="*/ 85 h 114"/>
              <a:gd name="T22" fmla="*/ 509 w 538"/>
              <a:gd name="T23" fmla="*/ 57 h 114"/>
              <a:gd name="T24" fmla="*/ 482 w 538"/>
              <a:gd name="T25" fmla="*/ 29 h 114"/>
              <a:gd name="T26" fmla="*/ 56 w 538"/>
              <a:gd name="T27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8" h="114">
                <a:moveTo>
                  <a:pt x="482" y="114"/>
                </a:moveTo>
                <a:cubicBezTo>
                  <a:pt x="56" y="114"/>
                  <a:pt x="56" y="114"/>
                  <a:pt x="56" y="114"/>
                </a:cubicBezTo>
                <a:cubicBezTo>
                  <a:pt x="25" y="114"/>
                  <a:pt x="0" y="89"/>
                  <a:pt x="0" y="57"/>
                </a:cubicBezTo>
                <a:cubicBezTo>
                  <a:pt x="0" y="25"/>
                  <a:pt x="25" y="0"/>
                  <a:pt x="56" y="0"/>
                </a:cubicBezTo>
                <a:cubicBezTo>
                  <a:pt x="482" y="0"/>
                  <a:pt x="482" y="0"/>
                  <a:pt x="482" y="0"/>
                </a:cubicBezTo>
                <a:cubicBezTo>
                  <a:pt x="513" y="0"/>
                  <a:pt x="538" y="25"/>
                  <a:pt x="538" y="57"/>
                </a:cubicBezTo>
                <a:cubicBezTo>
                  <a:pt x="538" y="89"/>
                  <a:pt x="513" y="114"/>
                  <a:pt x="482" y="114"/>
                </a:cubicBezTo>
                <a:close/>
                <a:moveTo>
                  <a:pt x="56" y="29"/>
                </a:moveTo>
                <a:cubicBezTo>
                  <a:pt x="41" y="29"/>
                  <a:pt x="29" y="41"/>
                  <a:pt x="29" y="57"/>
                </a:cubicBezTo>
                <a:cubicBezTo>
                  <a:pt x="29" y="73"/>
                  <a:pt x="41" y="85"/>
                  <a:pt x="56" y="85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97" y="85"/>
                  <a:pt x="509" y="73"/>
                  <a:pt x="509" y="57"/>
                </a:cubicBezTo>
                <a:cubicBezTo>
                  <a:pt x="509" y="41"/>
                  <a:pt x="497" y="29"/>
                  <a:pt x="482" y="29"/>
                </a:cubicBezTo>
                <a:lnTo>
                  <a:pt x="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7" name="Oval 45">
            <a:extLst>
              <a:ext uri="{FF2B5EF4-FFF2-40B4-BE49-F238E27FC236}">
                <a16:creationId xmlns:a16="http://schemas.microsoft.com/office/drawing/2014/main" id="{4827D2F8-D429-4436-8971-F6674F179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4757" y="5495529"/>
            <a:ext cx="223787" cy="222677"/>
          </a:xfrm>
          <a:prstGeom prst="ellipse">
            <a:avLst/>
          </a:prstGeom>
          <a:solidFill>
            <a:srgbClr val="00B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8" name="Freeform 46">
            <a:extLst>
              <a:ext uri="{FF2B5EF4-FFF2-40B4-BE49-F238E27FC236}">
                <a16:creationId xmlns:a16="http://schemas.microsoft.com/office/drawing/2014/main" id="{B365A38E-0788-4864-8411-5176B390ABBB}"/>
              </a:ext>
            </a:extLst>
          </p:cNvPr>
          <p:cNvSpPr>
            <a:spLocks noEditPoints="1"/>
          </p:cNvSpPr>
          <p:nvPr/>
        </p:nvSpPr>
        <p:spPr bwMode="auto">
          <a:xfrm>
            <a:off x="11497800" y="5458756"/>
            <a:ext cx="294618" cy="293157"/>
          </a:xfrm>
          <a:custGeom>
            <a:avLst/>
            <a:gdLst>
              <a:gd name="T0" fmla="*/ 61 w 121"/>
              <a:gd name="T1" fmla="*/ 121 h 121"/>
              <a:gd name="T2" fmla="*/ 0 w 121"/>
              <a:gd name="T3" fmla="*/ 61 h 121"/>
              <a:gd name="T4" fmla="*/ 61 w 121"/>
              <a:gd name="T5" fmla="*/ 0 h 121"/>
              <a:gd name="T6" fmla="*/ 121 w 121"/>
              <a:gd name="T7" fmla="*/ 61 h 121"/>
              <a:gd name="T8" fmla="*/ 61 w 121"/>
              <a:gd name="T9" fmla="*/ 121 h 121"/>
              <a:gd name="T10" fmla="*/ 61 w 121"/>
              <a:gd name="T11" fmla="*/ 29 h 121"/>
              <a:gd name="T12" fmla="*/ 29 w 121"/>
              <a:gd name="T13" fmla="*/ 61 h 121"/>
              <a:gd name="T14" fmla="*/ 61 w 121"/>
              <a:gd name="T15" fmla="*/ 92 h 121"/>
              <a:gd name="T16" fmla="*/ 92 w 121"/>
              <a:gd name="T17" fmla="*/ 61 h 121"/>
              <a:gd name="T18" fmla="*/ 61 w 121"/>
              <a:gd name="T19" fmla="*/ 2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" h="121">
                <a:moveTo>
                  <a:pt x="61" y="121"/>
                </a:moveTo>
                <a:cubicBezTo>
                  <a:pt x="28" y="121"/>
                  <a:pt x="0" y="93"/>
                  <a:pt x="0" y="61"/>
                </a:cubicBezTo>
                <a:cubicBezTo>
                  <a:pt x="0" y="27"/>
                  <a:pt x="27" y="0"/>
                  <a:pt x="61" y="0"/>
                </a:cubicBezTo>
                <a:cubicBezTo>
                  <a:pt x="94" y="0"/>
                  <a:pt x="121" y="27"/>
                  <a:pt x="121" y="61"/>
                </a:cubicBezTo>
                <a:cubicBezTo>
                  <a:pt x="121" y="94"/>
                  <a:pt x="94" y="121"/>
                  <a:pt x="61" y="121"/>
                </a:cubicBezTo>
                <a:close/>
                <a:moveTo>
                  <a:pt x="61" y="29"/>
                </a:moveTo>
                <a:cubicBezTo>
                  <a:pt x="43" y="29"/>
                  <a:pt x="29" y="43"/>
                  <a:pt x="29" y="61"/>
                </a:cubicBezTo>
                <a:cubicBezTo>
                  <a:pt x="29" y="78"/>
                  <a:pt x="43" y="92"/>
                  <a:pt x="61" y="92"/>
                </a:cubicBezTo>
                <a:cubicBezTo>
                  <a:pt x="78" y="92"/>
                  <a:pt x="92" y="78"/>
                  <a:pt x="92" y="61"/>
                </a:cubicBezTo>
                <a:cubicBezTo>
                  <a:pt x="92" y="43"/>
                  <a:pt x="78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9" name="Freeform 47">
            <a:extLst>
              <a:ext uri="{FF2B5EF4-FFF2-40B4-BE49-F238E27FC236}">
                <a16:creationId xmlns:a16="http://schemas.microsoft.com/office/drawing/2014/main" id="{BB581C31-C042-4534-B61B-8E5E7FEB542E}"/>
              </a:ext>
            </a:extLst>
          </p:cNvPr>
          <p:cNvSpPr>
            <a:spLocks/>
          </p:cNvSpPr>
          <p:nvPr/>
        </p:nvSpPr>
        <p:spPr bwMode="auto">
          <a:xfrm>
            <a:off x="11017378" y="4918407"/>
            <a:ext cx="434228" cy="70481"/>
          </a:xfrm>
          <a:custGeom>
            <a:avLst/>
            <a:gdLst>
              <a:gd name="T0" fmla="*/ 164 w 178"/>
              <a:gd name="T1" fmla="*/ 29 h 29"/>
              <a:gd name="T2" fmla="*/ 15 w 178"/>
              <a:gd name="T3" fmla="*/ 29 h 29"/>
              <a:gd name="T4" fmla="*/ 0 w 178"/>
              <a:gd name="T5" fmla="*/ 14 h 29"/>
              <a:gd name="T6" fmla="*/ 15 w 178"/>
              <a:gd name="T7" fmla="*/ 0 h 29"/>
              <a:gd name="T8" fmla="*/ 164 w 178"/>
              <a:gd name="T9" fmla="*/ 0 h 29"/>
              <a:gd name="T10" fmla="*/ 178 w 178"/>
              <a:gd name="T11" fmla="*/ 14 h 29"/>
              <a:gd name="T12" fmla="*/ 164 w 178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29">
                <a:moveTo>
                  <a:pt x="164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6" y="29"/>
                  <a:pt x="0" y="23"/>
                  <a:pt x="0" y="14"/>
                </a:cubicBezTo>
                <a:cubicBezTo>
                  <a:pt x="0" y="6"/>
                  <a:pt x="6" y="0"/>
                  <a:pt x="1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72" y="0"/>
                  <a:pt x="178" y="6"/>
                  <a:pt x="178" y="14"/>
                </a:cubicBezTo>
                <a:cubicBezTo>
                  <a:pt x="178" y="23"/>
                  <a:pt x="172" y="29"/>
                  <a:pt x="164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5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9145CB2-7F19-4E85-83F6-33EF5739B0E8}"/>
              </a:ext>
            </a:extLst>
          </p:cNvPr>
          <p:cNvSpPr/>
          <p:nvPr/>
        </p:nvSpPr>
        <p:spPr bwMode="gray">
          <a:xfrm>
            <a:off x="-1" y="-1505"/>
            <a:ext cx="15239999" cy="7965993"/>
          </a:xfrm>
          <a:prstGeom prst="rect">
            <a:avLst/>
          </a:prstGeom>
          <a:solidFill>
            <a:srgbClr val="44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27F32F90-4ECF-4B5C-A4DA-BCE07FA59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FCE82DAE-A36D-4643-A885-43EEE898D8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19176" y="2364353"/>
            <a:ext cx="5479759" cy="3235782"/>
            <a:chOff x="1478" y="548"/>
            <a:chExt cx="6646" cy="394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9BAB7AF-07BC-404D-8EE5-2C0E983D1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2398"/>
              <a:ext cx="577" cy="925"/>
            </a:xfrm>
            <a:custGeom>
              <a:avLst/>
              <a:gdLst>
                <a:gd name="T0" fmla="*/ 122 w 243"/>
                <a:gd name="T1" fmla="*/ 390 h 390"/>
                <a:gd name="T2" fmla="*/ 0 w 243"/>
                <a:gd name="T3" fmla="*/ 211 h 390"/>
                <a:gd name="T4" fmla="*/ 122 w 243"/>
                <a:gd name="T5" fmla="*/ 0 h 390"/>
                <a:gd name="T6" fmla="*/ 243 w 243"/>
                <a:gd name="T7" fmla="*/ 211 h 390"/>
                <a:gd name="T8" fmla="*/ 122 w 243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90">
                  <a:moveTo>
                    <a:pt x="122" y="390"/>
                  </a:moveTo>
                  <a:cubicBezTo>
                    <a:pt x="51" y="390"/>
                    <a:pt x="0" y="314"/>
                    <a:pt x="0" y="211"/>
                  </a:cubicBezTo>
                  <a:cubicBezTo>
                    <a:pt x="0" y="147"/>
                    <a:pt x="45" y="45"/>
                    <a:pt x="122" y="0"/>
                  </a:cubicBezTo>
                  <a:cubicBezTo>
                    <a:pt x="198" y="45"/>
                    <a:pt x="243" y="147"/>
                    <a:pt x="243" y="211"/>
                  </a:cubicBezTo>
                  <a:cubicBezTo>
                    <a:pt x="243" y="314"/>
                    <a:pt x="185" y="390"/>
                    <a:pt x="122" y="390"/>
                  </a:cubicBezTo>
                  <a:close/>
                </a:path>
              </a:pathLst>
            </a:custGeom>
            <a:solidFill>
              <a:srgbClr val="89D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A1B123D-EE1D-49E9-A43F-DE49B29F4C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" y="2367"/>
              <a:ext cx="633" cy="985"/>
            </a:xfrm>
            <a:custGeom>
              <a:avLst/>
              <a:gdLst>
                <a:gd name="T0" fmla="*/ 134 w 267"/>
                <a:gd name="T1" fmla="*/ 415 h 415"/>
                <a:gd name="T2" fmla="*/ 0 w 267"/>
                <a:gd name="T3" fmla="*/ 224 h 415"/>
                <a:gd name="T4" fmla="*/ 128 w 267"/>
                <a:gd name="T5" fmla="*/ 3 h 415"/>
                <a:gd name="T6" fmla="*/ 134 w 267"/>
                <a:gd name="T7" fmla="*/ 0 h 415"/>
                <a:gd name="T8" fmla="*/ 140 w 267"/>
                <a:gd name="T9" fmla="*/ 3 h 415"/>
                <a:gd name="T10" fmla="*/ 267 w 267"/>
                <a:gd name="T11" fmla="*/ 224 h 415"/>
                <a:gd name="T12" fmla="*/ 134 w 267"/>
                <a:gd name="T13" fmla="*/ 415 h 415"/>
                <a:gd name="T14" fmla="*/ 134 w 267"/>
                <a:gd name="T15" fmla="*/ 28 h 415"/>
                <a:gd name="T16" fmla="*/ 24 w 267"/>
                <a:gd name="T17" fmla="*/ 224 h 415"/>
                <a:gd name="T18" fmla="*/ 134 w 267"/>
                <a:gd name="T19" fmla="*/ 391 h 415"/>
                <a:gd name="T20" fmla="*/ 243 w 267"/>
                <a:gd name="T21" fmla="*/ 224 h 415"/>
                <a:gd name="T22" fmla="*/ 134 w 267"/>
                <a:gd name="T23" fmla="*/ 2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7" h="415">
                  <a:moveTo>
                    <a:pt x="134" y="415"/>
                  </a:moveTo>
                  <a:cubicBezTo>
                    <a:pt x="56" y="415"/>
                    <a:pt x="0" y="335"/>
                    <a:pt x="0" y="224"/>
                  </a:cubicBezTo>
                  <a:cubicBezTo>
                    <a:pt x="0" y="154"/>
                    <a:pt x="49" y="49"/>
                    <a:pt x="128" y="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219" y="50"/>
                    <a:pt x="267" y="154"/>
                    <a:pt x="267" y="224"/>
                  </a:cubicBezTo>
                  <a:cubicBezTo>
                    <a:pt x="267" y="330"/>
                    <a:pt x="207" y="415"/>
                    <a:pt x="134" y="415"/>
                  </a:cubicBezTo>
                  <a:close/>
                  <a:moveTo>
                    <a:pt x="134" y="28"/>
                  </a:moveTo>
                  <a:cubicBezTo>
                    <a:pt x="68" y="70"/>
                    <a:pt x="24" y="162"/>
                    <a:pt x="24" y="224"/>
                  </a:cubicBezTo>
                  <a:cubicBezTo>
                    <a:pt x="24" y="321"/>
                    <a:pt x="70" y="391"/>
                    <a:pt x="134" y="391"/>
                  </a:cubicBezTo>
                  <a:cubicBezTo>
                    <a:pt x="187" y="391"/>
                    <a:pt x="243" y="324"/>
                    <a:pt x="243" y="224"/>
                  </a:cubicBezTo>
                  <a:cubicBezTo>
                    <a:pt x="243" y="162"/>
                    <a:pt x="199" y="70"/>
                    <a:pt x="13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6F26F91-395F-4E0E-82C7-AC03E350B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7" y="3096"/>
              <a:ext cx="878" cy="759"/>
            </a:xfrm>
            <a:custGeom>
              <a:avLst/>
              <a:gdLst>
                <a:gd name="T0" fmla="*/ 332 w 370"/>
                <a:gd name="T1" fmla="*/ 262 h 320"/>
                <a:gd name="T2" fmla="*/ 108 w 370"/>
                <a:gd name="T3" fmla="*/ 262 h 320"/>
                <a:gd name="T4" fmla="*/ 6 w 370"/>
                <a:gd name="T5" fmla="*/ 39 h 320"/>
                <a:gd name="T6" fmla="*/ 249 w 370"/>
                <a:gd name="T7" fmla="*/ 58 h 320"/>
                <a:gd name="T8" fmla="*/ 332 w 370"/>
                <a:gd name="T9" fmla="*/ 26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0">
                  <a:moveTo>
                    <a:pt x="332" y="262"/>
                  </a:moveTo>
                  <a:cubicBezTo>
                    <a:pt x="293" y="320"/>
                    <a:pt x="191" y="320"/>
                    <a:pt x="108" y="262"/>
                  </a:cubicBezTo>
                  <a:cubicBezTo>
                    <a:pt x="57" y="224"/>
                    <a:pt x="0" y="128"/>
                    <a:pt x="6" y="39"/>
                  </a:cubicBezTo>
                  <a:cubicBezTo>
                    <a:pt x="83" y="0"/>
                    <a:pt x="198" y="20"/>
                    <a:pt x="249" y="58"/>
                  </a:cubicBezTo>
                  <a:cubicBezTo>
                    <a:pt x="332" y="115"/>
                    <a:pt x="370" y="205"/>
                    <a:pt x="332" y="262"/>
                  </a:cubicBezTo>
                  <a:close/>
                </a:path>
              </a:pathLst>
            </a:custGeom>
            <a:solidFill>
              <a:srgbClr val="89D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06B7DDA9-F2B4-414C-BB46-8AC5D152C1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9" y="3067"/>
              <a:ext cx="937" cy="784"/>
            </a:xfrm>
            <a:custGeom>
              <a:avLst/>
              <a:gdLst>
                <a:gd name="T0" fmla="*/ 248 w 395"/>
                <a:gd name="T1" fmla="*/ 330 h 330"/>
                <a:gd name="T2" fmla="*/ 113 w 395"/>
                <a:gd name="T3" fmla="*/ 284 h 330"/>
                <a:gd name="T4" fmla="*/ 6 w 395"/>
                <a:gd name="T5" fmla="*/ 51 h 330"/>
                <a:gd name="T6" fmla="*/ 6 w 395"/>
                <a:gd name="T7" fmla="*/ 44 h 330"/>
                <a:gd name="T8" fmla="*/ 13 w 395"/>
                <a:gd name="T9" fmla="*/ 41 h 330"/>
                <a:gd name="T10" fmla="*/ 268 w 395"/>
                <a:gd name="T11" fmla="*/ 61 h 330"/>
                <a:gd name="T12" fmla="*/ 354 w 395"/>
                <a:gd name="T13" fmla="*/ 281 h 330"/>
                <a:gd name="T14" fmla="*/ 354 w 395"/>
                <a:gd name="T15" fmla="*/ 281 h 330"/>
                <a:gd name="T16" fmla="*/ 279 w 395"/>
                <a:gd name="T17" fmla="*/ 327 h 330"/>
                <a:gd name="T18" fmla="*/ 248 w 395"/>
                <a:gd name="T19" fmla="*/ 330 h 330"/>
                <a:gd name="T20" fmla="*/ 30 w 395"/>
                <a:gd name="T21" fmla="*/ 59 h 330"/>
                <a:gd name="T22" fmla="*/ 127 w 395"/>
                <a:gd name="T23" fmla="*/ 265 h 330"/>
                <a:gd name="T24" fmla="*/ 275 w 395"/>
                <a:gd name="T25" fmla="*/ 304 h 330"/>
                <a:gd name="T26" fmla="*/ 334 w 395"/>
                <a:gd name="T27" fmla="*/ 268 h 330"/>
                <a:gd name="T28" fmla="*/ 254 w 395"/>
                <a:gd name="T29" fmla="*/ 80 h 330"/>
                <a:gd name="T30" fmla="*/ 254 w 395"/>
                <a:gd name="T31" fmla="*/ 80 h 330"/>
                <a:gd name="T32" fmla="*/ 30 w 395"/>
                <a:gd name="T33" fmla="*/ 5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5" h="330">
                  <a:moveTo>
                    <a:pt x="248" y="330"/>
                  </a:moveTo>
                  <a:cubicBezTo>
                    <a:pt x="204" y="330"/>
                    <a:pt x="155" y="314"/>
                    <a:pt x="113" y="284"/>
                  </a:cubicBezTo>
                  <a:cubicBezTo>
                    <a:pt x="57" y="242"/>
                    <a:pt x="0" y="141"/>
                    <a:pt x="6" y="51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93" y="0"/>
                    <a:pt x="211" y="19"/>
                    <a:pt x="268" y="61"/>
                  </a:cubicBezTo>
                  <a:cubicBezTo>
                    <a:pt x="358" y="122"/>
                    <a:pt x="395" y="219"/>
                    <a:pt x="354" y="281"/>
                  </a:cubicBezTo>
                  <a:cubicBezTo>
                    <a:pt x="354" y="281"/>
                    <a:pt x="354" y="281"/>
                    <a:pt x="354" y="281"/>
                  </a:cubicBezTo>
                  <a:cubicBezTo>
                    <a:pt x="338" y="305"/>
                    <a:pt x="312" y="321"/>
                    <a:pt x="279" y="327"/>
                  </a:cubicBezTo>
                  <a:cubicBezTo>
                    <a:pt x="269" y="329"/>
                    <a:pt x="259" y="330"/>
                    <a:pt x="248" y="330"/>
                  </a:cubicBezTo>
                  <a:close/>
                  <a:moveTo>
                    <a:pt x="30" y="59"/>
                  </a:moveTo>
                  <a:cubicBezTo>
                    <a:pt x="27" y="140"/>
                    <a:pt x="78" y="228"/>
                    <a:pt x="127" y="265"/>
                  </a:cubicBezTo>
                  <a:cubicBezTo>
                    <a:pt x="174" y="298"/>
                    <a:pt x="229" y="312"/>
                    <a:pt x="275" y="304"/>
                  </a:cubicBezTo>
                  <a:cubicBezTo>
                    <a:pt x="301" y="299"/>
                    <a:pt x="322" y="286"/>
                    <a:pt x="334" y="268"/>
                  </a:cubicBezTo>
                  <a:cubicBezTo>
                    <a:pt x="367" y="218"/>
                    <a:pt x="332" y="134"/>
                    <a:pt x="254" y="80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10" y="48"/>
                    <a:pt x="105" y="25"/>
                    <a:pt x="30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5E133020-E5B2-40A7-B228-13C0304CF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3096"/>
              <a:ext cx="880" cy="759"/>
            </a:xfrm>
            <a:custGeom>
              <a:avLst/>
              <a:gdLst>
                <a:gd name="T0" fmla="*/ 39 w 371"/>
                <a:gd name="T1" fmla="*/ 262 h 320"/>
                <a:gd name="T2" fmla="*/ 256 w 371"/>
                <a:gd name="T3" fmla="*/ 262 h 320"/>
                <a:gd name="T4" fmla="*/ 364 w 371"/>
                <a:gd name="T5" fmla="*/ 39 h 320"/>
                <a:gd name="T6" fmla="*/ 122 w 371"/>
                <a:gd name="T7" fmla="*/ 58 h 320"/>
                <a:gd name="T8" fmla="*/ 39 w 371"/>
                <a:gd name="T9" fmla="*/ 26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320">
                  <a:moveTo>
                    <a:pt x="39" y="262"/>
                  </a:moveTo>
                  <a:cubicBezTo>
                    <a:pt x="77" y="320"/>
                    <a:pt x="179" y="320"/>
                    <a:pt x="256" y="262"/>
                  </a:cubicBezTo>
                  <a:cubicBezTo>
                    <a:pt x="313" y="224"/>
                    <a:pt x="371" y="128"/>
                    <a:pt x="364" y="39"/>
                  </a:cubicBezTo>
                  <a:cubicBezTo>
                    <a:pt x="288" y="0"/>
                    <a:pt x="173" y="20"/>
                    <a:pt x="122" y="58"/>
                  </a:cubicBezTo>
                  <a:cubicBezTo>
                    <a:pt x="39" y="115"/>
                    <a:pt x="0" y="205"/>
                    <a:pt x="39" y="262"/>
                  </a:cubicBezTo>
                  <a:close/>
                </a:path>
              </a:pathLst>
            </a:custGeom>
            <a:solidFill>
              <a:srgbClr val="89D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5B96FD6D-A806-4DC7-A5C3-502A55E241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7" y="3069"/>
              <a:ext cx="940" cy="782"/>
            </a:xfrm>
            <a:custGeom>
              <a:avLst/>
              <a:gdLst>
                <a:gd name="T0" fmla="*/ 146 w 396"/>
                <a:gd name="T1" fmla="*/ 329 h 329"/>
                <a:gd name="T2" fmla="*/ 118 w 396"/>
                <a:gd name="T3" fmla="*/ 327 h 329"/>
                <a:gd name="T4" fmla="*/ 42 w 396"/>
                <a:gd name="T5" fmla="*/ 280 h 329"/>
                <a:gd name="T6" fmla="*/ 128 w 396"/>
                <a:gd name="T7" fmla="*/ 60 h 329"/>
                <a:gd name="T8" fmla="*/ 382 w 396"/>
                <a:gd name="T9" fmla="*/ 40 h 329"/>
                <a:gd name="T10" fmla="*/ 388 w 396"/>
                <a:gd name="T11" fmla="*/ 43 h 329"/>
                <a:gd name="T12" fmla="*/ 389 w 396"/>
                <a:gd name="T13" fmla="*/ 50 h 329"/>
                <a:gd name="T14" fmla="*/ 276 w 396"/>
                <a:gd name="T15" fmla="*/ 283 h 329"/>
                <a:gd name="T16" fmla="*/ 146 w 396"/>
                <a:gd name="T17" fmla="*/ 329 h 329"/>
                <a:gd name="T18" fmla="*/ 279 w 396"/>
                <a:gd name="T19" fmla="*/ 42 h 329"/>
                <a:gd name="T20" fmla="*/ 142 w 396"/>
                <a:gd name="T21" fmla="*/ 79 h 329"/>
                <a:gd name="T22" fmla="*/ 142 w 396"/>
                <a:gd name="T23" fmla="*/ 79 h 329"/>
                <a:gd name="T24" fmla="*/ 62 w 396"/>
                <a:gd name="T25" fmla="*/ 267 h 329"/>
                <a:gd name="T26" fmla="*/ 62 w 396"/>
                <a:gd name="T27" fmla="*/ 267 h 329"/>
                <a:gd name="T28" fmla="*/ 122 w 396"/>
                <a:gd name="T29" fmla="*/ 303 h 329"/>
                <a:gd name="T30" fmla="*/ 262 w 396"/>
                <a:gd name="T31" fmla="*/ 264 h 329"/>
                <a:gd name="T32" fmla="*/ 262 w 396"/>
                <a:gd name="T33" fmla="*/ 263 h 329"/>
                <a:gd name="T34" fmla="*/ 365 w 396"/>
                <a:gd name="T35" fmla="*/ 58 h 329"/>
                <a:gd name="T36" fmla="*/ 279 w 396"/>
                <a:gd name="T37" fmla="*/ 4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6" h="329">
                  <a:moveTo>
                    <a:pt x="146" y="329"/>
                  </a:moveTo>
                  <a:cubicBezTo>
                    <a:pt x="137" y="329"/>
                    <a:pt x="127" y="328"/>
                    <a:pt x="118" y="327"/>
                  </a:cubicBezTo>
                  <a:cubicBezTo>
                    <a:pt x="84" y="321"/>
                    <a:pt x="58" y="305"/>
                    <a:pt x="42" y="280"/>
                  </a:cubicBezTo>
                  <a:cubicBezTo>
                    <a:pt x="0" y="219"/>
                    <a:pt x="38" y="122"/>
                    <a:pt x="128" y="60"/>
                  </a:cubicBezTo>
                  <a:cubicBezTo>
                    <a:pt x="185" y="18"/>
                    <a:pt x="305" y="0"/>
                    <a:pt x="382" y="40"/>
                  </a:cubicBezTo>
                  <a:cubicBezTo>
                    <a:pt x="388" y="43"/>
                    <a:pt x="388" y="43"/>
                    <a:pt x="388" y="43"/>
                  </a:cubicBezTo>
                  <a:cubicBezTo>
                    <a:pt x="389" y="50"/>
                    <a:pt x="389" y="50"/>
                    <a:pt x="389" y="50"/>
                  </a:cubicBezTo>
                  <a:cubicBezTo>
                    <a:pt x="396" y="142"/>
                    <a:pt x="336" y="243"/>
                    <a:pt x="276" y="283"/>
                  </a:cubicBezTo>
                  <a:cubicBezTo>
                    <a:pt x="237" y="313"/>
                    <a:pt x="190" y="329"/>
                    <a:pt x="146" y="329"/>
                  </a:cubicBezTo>
                  <a:close/>
                  <a:moveTo>
                    <a:pt x="279" y="42"/>
                  </a:moveTo>
                  <a:cubicBezTo>
                    <a:pt x="226" y="42"/>
                    <a:pt x="173" y="56"/>
                    <a:pt x="142" y="79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64" y="133"/>
                    <a:pt x="28" y="217"/>
                    <a:pt x="62" y="267"/>
                  </a:cubicBezTo>
                  <a:cubicBezTo>
                    <a:pt x="62" y="267"/>
                    <a:pt x="62" y="267"/>
                    <a:pt x="62" y="267"/>
                  </a:cubicBezTo>
                  <a:cubicBezTo>
                    <a:pt x="74" y="286"/>
                    <a:pt x="95" y="298"/>
                    <a:pt x="122" y="303"/>
                  </a:cubicBezTo>
                  <a:cubicBezTo>
                    <a:pt x="166" y="311"/>
                    <a:pt x="220" y="296"/>
                    <a:pt x="262" y="264"/>
                  </a:cubicBezTo>
                  <a:cubicBezTo>
                    <a:pt x="262" y="263"/>
                    <a:pt x="262" y="263"/>
                    <a:pt x="262" y="263"/>
                  </a:cubicBezTo>
                  <a:cubicBezTo>
                    <a:pt x="315" y="228"/>
                    <a:pt x="369" y="141"/>
                    <a:pt x="365" y="58"/>
                  </a:cubicBezTo>
                  <a:cubicBezTo>
                    <a:pt x="340" y="47"/>
                    <a:pt x="309" y="42"/>
                    <a:pt x="27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744ACFE-F729-4D45-B538-D19AB628E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" y="883"/>
              <a:ext cx="4667" cy="1185"/>
            </a:xfrm>
            <a:custGeom>
              <a:avLst/>
              <a:gdLst>
                <a:gd name="T0" fmla="*/ 3725 w 4667"/>
                <a:gd name="T1" fmla="*/ 1185 h 1185"/>
                <a:gd name="T2" fmla="*/ 3099 w 4667"/>
                <a:gd name="T3" fmla="*/ 786 h 1185"/>
                <a:gd name="T4" fmla="*/ 1568 w 4667"/>
                <a:gd name="T5" fmla="*/ 786 h 1185"/>
                <a:gd name="T6" fmla="*/ 942 w 4667"/>
                <a:gd name="T7" fmla="*/ 1185 h 1185"/>
                <a:gd name="T8" fmla="*/ 0 w 4667"/>
                <a:gd name="T9" fmla="*/ 760 h 1185"/>
                <a:gd name="T10" fmla="*/ 64 w 4667"/>
                <a:gd name="T11" fmla="*/ 137 h 1185"/>
                <a:gd name="T12" fmla="*/ 218 w 4667"/>
                <a:gd name="T13" fmla="*/ 137 h 1185"/>
                <a:gd name="T14" fmla="*/ 311 w 4667"/>
                <a:gd name="T15" fmla="*/ 491 h 1185"/>
                <a:gd name="T16" fmla="*/ 918 w 4667"/>
                <a:gd name="T17" fmla="*/ 608 h 1185"/>
                <a:gd name="T18" fmla="*/ 1718 w 4667"/>
                <a:gd name="T19" fmla="*/ 0 h 1185"/>
                <a:gd name="T20" fmla="*/ 2949 w 4667"/>
                <a:gd name="T21" fmla="*/ 0 h 1185"/>
                <a:gd name="T22" fmla="*/ 3734 w 4667"/>
                <a:gd name="T23" fmla="*/ 608 h 1185"/>
                <a:gd name="T24" fmla="*/ 4342 w 4667"/>
                <a:gd name="T25" fmla="*/ 491 h 1185"/>
                <a:gd name="T26" fmla="*/ 4449 w 4667"/>
                <a:gd name="T27" fmla="*/ 137 h 1185"/>
                <a:gd name="T28" fmla="*/ 4603 w 4667"/>
                <a:gd name="T29" fmla="*/ 137 h 1185"/>
                <a:gd name="T30" fmla="*/ 4667 w 4667"/>
                <a:gd name="T31" fmla="*/ 760 h 1185"/>
                <a:gd name="T32" fmla="*/ 3725 w 4667"/>
                <a:gd name="T33" fmla="*/ 1185 h 1185"/>
                <a:gd name="T34" fmla="*/ 1554 w 4667"/>
                <a:gd name="T35" fmla="*/ 729 h 1185"/>
                <a:gd name="T36" fmla="*/ 3113 w 4667"/>
                <a:gd name="T37" fmla="*/ 729 h 1185"/>
                <a:gd name="T38" fmla="*/ 3730 w 4667"/>
                <a:gd name="T39" fmla="*/ 1120 h 1185"/>
                <a:gd name="T40" fmla="*/ 4605 w 4667"/>
                <a:gd name="T41" fmla="*/ 724 h 1185"/>
                <a:gd name="T42" fmla="*/ 4551 w 4667"/>
                <a:gd name="T43" fmla="*/ 194 h 1185"/>
                <a:gd name="T44" fmla="*/ 4491 w 4667"/>
                <a:gd name="T45" fmla="*/ 194 h 1185"/>
                <a:gd name="T46" fmla="*/ 4385 w 4667"/>
                <a:gd name="T47" fmla="*/ 541 h 1185"/>
                <a:gd name="T48" fmla="*/ 3720 w 4667"/>
                <a:gd name="T49" fmla="*/ 667 h 1185"/>
                <a:gd name="T50" fmla="*/ 2930 w 4667"/>
                <a:gd name="T51" fmla="*/ 57 h 1185"/>
                <a:gd name="T52" fmla="*/ 1737 w 4667"/>
                <a:gd name="T53" fmla="*/ 57 h 1185"/>
                <a:gd name="T54" fmla="*/ 932 w 4667"/>
                <a:gd name="T55" fmla="*/ 667 h 1185"/>
                <a:gd name="T56" fmla="*/ 263 w 4667"/>
                <a:gd name="T57" fmla="*/ 541 h 1185"/>
                <a:gd name="T58" fmla="*/ 176 w 4667"/>
                <a:gd name="T59" fmla="*/ 194 h 1185"/>
                <a:gd name="T60" fmla="*/ 116 w 4667"/>
                <a:gd name="T61" fmla="*/ 194 h 1185"/>
                <a:gd name="T62" fmla="*/ 62 w 4667"/>
                <a:gd name="T63" fmla="*/ 724 h 1185"/>
                <a:gd name="T64" fmla="*/ 937 w 4667"/>
                <a:gd name="T65" fmla="*/ 1120 h 1185"/>
                <a:gd name="T66" fmla="*/ 1554 w 4667"/>
                <a:gd name="T67" fmla="*/ 729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67" h="1185">
                  <a:moveTo>
                    <a:pt x="3725" y="1185"/>
                  </a:moveTo>
                  <a:lnTo>
                    <a:pt x="3099" y="786"/>
                  </a:lnTo>
                  <a:lnTo>
                    <a:pt x="1568" y="786"/>
                  </a:lnTo>
                  <a:lnTo>
                    <a:pt x="942" y="1185"/>
                  </a:lnTo>
                  <a:lnTo>
                    <a:pt x="0" y="760"/>
                  </a:lnTo>
                  <a:lnTo>
                    <a:pt x="64" y="137"/>
                  </a:lnTo>
                  <a:lnTo>
                    <a:pt x="218" y="137"/>
                  </a:lnTo>
                  <a:lnTo>
                    <a:pt x="311" y="491"/>
                  </a:lnTo>
                  <a:lnTo>
                    <a:pt x="918" y="608"/>
                  </a:lnTo>
                  <a:lnTo>
                    <a:pt x="1718" y="0"/>
                  </a:lnTo>
                  <a:lnTo>
                    <a:pt x="2949" y="0"/>
                  </a:lnTo>
                  <a:lnTo>
                    <a:pt x="3734" y="608"/>
                  </a:lnTo>
                  <a:lnTo>
                    <a:pt x="4342" y="491"/>
                  </a:lnTo>
                  <a:lnTo>
                    <a:pt x="4449" y="137"/>
                  </a:lnTo>
                  <a:lnTo>
                    <a:pt x="4603" y="137"/>
                  </a:lnTo>
                  <a:lnTo>
                    <a:pt x="4667" y="760"/>
                  </a:lnTo>
                  <a:lnTo>
                    <a:pt x="3725" y="1185"/>
                  </a:lnTo>
                  <a:close/>
                  <a:moveTo>
                    <a:pt x="1554" y="729"/>
                  </a:moveTo>
                  <a:lnTo>
                    <a:pt x="3113" y="729"/>
                  </a:lnTo>
                  <a:lnTo>
                    <a:pt x="3730" y="1120"/>
                  </a:lnTo>
                  <a:lnTo>
                    <a:pt x="4605" y="724"/>
                  </a:lnTo>
                  <a:lnTo>
                    <a:pt x="4551" y="194"/>
                  </a:lnTo>
                  <a:lnTo>
                    <a:pt x="4491" y="194"/>
                  </a:lnTo>
                  <a:lnTo>
                    <a:pt x="4385" y="541"/>
                  </a:lnTo>
                  <a:lnTo>
                    <a:pt x="3720" y="667"/>
                  </a:lnTo>
                  <a:lnTo>
                    <a:pt x="2930" y="57"/>
                  </a:lnTo>
                  <a:lnTo>
                    <a:pt x="1737" y="57"/>
                  </a:lnTo>
                  <a:lnTo>
                    <a:pt x="932" y="667"/>
                  </a:lnTo>
                  <a:lnTo>
                    <a:pt x="263" y="541"/>
                  </a:lnTo>
                  <a:lnTo>
                    <a:pt x="176" y="194"/>
                  </a:lnTo>
                  <a:lnTo>
                    <a:pt x="116" y="194"/>
                  </a:lnTo>
                  <a:lnTo>
                    <a:pt x="62" y="724"/>
                  </a:lnTo>
                  <a:lnTo>
                    <a:pt x="937" y="1120"/>
                  </a:lnTo>
                  <a:lnTo>
                    <a:pt x="1554" y="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A6DA6ED3-78EF-4DC9-AAD1-6DA371662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" y="1628"/>
              <a:ext cx="1175" cy="297"/>
            </a:xfrm>
            <a:custGeom>
              <a:avLst/>
              <a:gdLst>
                <a:gd name="T0" fmla="*/ 414 w 495"/>
                <a:gd name="T1" fmla="*/ 125 h 125"/>
                <a:gd name="T2" fmla="*/ 82 w 495"/>
                <a:gd name="T3" fmla="*/ 125 h 125"/>
                <a:gd name="T4" fmla="*/ 10 w 495"/>
                <a:gd name="T5" fmla="*/ 33 h 125"/>
                <a:gd name="T6" fmla="*/ 0 w 495"/>
                <a:gd name="T7" fmla="*/ 11 h 125"/>
                <a:gd name="T8" fmla="*/ 22 w 495"/>
                <a:gd name="T9" fmla="*/ 0 h 125"/>
                <a:gd name="T10" fmla="*/ 32 w 495"/>
                <a:gd name="T11" fmla="*/ 24 h 125"/>
                <a:gd name="T12" fmla="*/ 82 w 495"/>
                <a:gd name="T13" fmla="*/ 101 h 125"/>
                <a:gd name="T14" fmla="*/ 414 w 495"/>
                <a:gd name="T15" fmla="*/ 101 h 125"/>
                <a:gd name="T16" fmla="*/ 462 w 495"/>
                <a:gd name="T17" fmla="*/ 25 h 125"/>
                <a:gd name="T18" fmla="*/ 473 w 495"/>
                <a:gd name="T19" fmla="*/ 0 h 125"/>
                <a:gd name="T20" fmla="*/ 495 w 495"/>
                <a:gd name="T21" fmla="*/ 11 h 125"/>
                <a:gd name="T22" fmla="*/ 485 w 495"/>
                <a:gd name="T23" fmla="*/ 34 h 125"/>
                <a:gd name="T24" fmla="*/ 414 w 495"/>
                <a:gd name="T2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5" h="125">
                  <a:moveTo>
                    <a:pt x="414" y="125"/>
                  </a:moveTo>
                  <a:cubicBezTo>
                    <a:pt x="82" y="125"/>
                    <a:pt x="82" y="125"/>
                    <a:pt x="82" y="125"/>
                  </a:cubicBezTo>
                  <a:cubicBezTo>
                    <a:pt x="49" y="125"/>
                    <a:pt x="28" y="74"/>
                    <a:pt x="10" y="33"/>
                  </a:cubicBezTo>
                  <a:cubicBezTo>
                    <a:pt x="6" y="24"/>
                    <a:pt x="3" y="16"/>
                    <a:pt x="0" y="1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8" y="14"/>
                    <a:pt x="32" y="24"/>
                  </a:cubicBezTo>
                  <a:cubicBezTo>
                    <a:pt x="42" y="47"/>
                    <a:pt x="65" y="101"/>
                    <a:pt x="82" y="101"/>
                  </a:cubicBezTo>
                  <a:cubicBezTo>
                    <a:pt x="414" y="101"/>
                    <a:pt x="414" y="101"/>
                    <a:pt x="414" y="101"/>
                  </a:cubicBezTo>
                  <a:cubicBezTo>
                    <a:pt x="431" y="101"/>
                    <a:pt x="453" y="48"/>
                    <a:pt x="462" y="25"/>
                  </a:cubicBezTo>
                  <a:cubicBezTo>
                    <a:pt x="467" y="15"/>
                    <a:pt x="470" y="6"/>
                    <a:pt x="473" y="0"/>
                  </a:cubicBezTo>
                  <a:cubicBezTo>
                    <a:pt x="495" y="11"/>
                    <a:pt x="495" y="11"/>
                    <a:pt x="495" y="11"/>
                  </a:cubicBezTo>
                  <a:cubicBezTo>
                    <a:pt x="492" y="16"/>
                    <a:pt x="489" y="24"/>
                    <a:pt x="485" y="34"/>
                  </a:cubicBezTo>
                  <a:cubicBezTo>
                    <a:pt x="468" y="75"/>
                    <a:pt x="447" y="125"/>
                    <a:pt x="414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5E32174A-C9AC-4131-92C0-19ECF0ACA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" y="3483"/>
              <a:ext cx="614" cy="669"/>
            </a:xfrm>
            <a:custGeom>
              <a:avLst/>
              <a:gdLst>
                <a:gd name="T0" fmla="*/ 23 w 259"/>
                <a:gd name="T1" fmla="*/ 282 h 282"/>
                <a:gd name="T2" fmla="*/ 0 w 259"/>
                <a:gd name="T3" fmla="*/ 275 h 282"/>
                <a:gd name="T4" fmla="*/ 247 w 259"/>
                <a:gd name="T5" fmla="*/ 0 h 282"/>
                <a:gd name="T6" fmla="*/ 259 w 259"/>
                <a:gd name="T7" fmla="*/ 21 h 282"/>
                <a:gd name="T8" fmla="*/ 23 w 259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82">
                  <a:moveTo>
                    <a:pt x="23" y="282"/>
                  </a:moveTo>
                  <a:cubicBezTo>
                    <a:pt x="0" y="275"/>
                    <a:pt x="0" y="275"/>
                    <a:pt x="0" y="275"/>
                  </a:cubicBezTo>
                  <a:cubicBezTo>
                    <a:pt x="44" y="128"/>
                    <a:pt x="174" y="39"/>
                    <a:pt x="247" y="0"/>
                  </a:cubicBezTo>
                  <a:cubicBezTo>
                    <a:pt x="259" y="21"/>
                    <a:pt x="259" y="21"/>
                    <a:pt x="259" y="21"/>
                  </a:cubicBezTo>
                  <a:cubicBezTo>
                    <a:pt x="202" y="51"/>
                    <a:pt x="66" y="138"/>
                    <a:pt x="23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6DB06B2-70D0-4BEB-BD05-F4334ACC5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3483"/>
              <a:ext cx="617" cy="669"/>
            </a:xfrm>
            <a:custGeom>
              <a:avLst/>
              <a:gdLst>
                <a:gd name="T0" fmla="*/ 238 w 260"/>
                <a:gd name="T1" fmla="*/ 282 h 282"/>
                <a:gd name="T2" fmla="*/ 0 w 260"/>
                <a:gd name="T3" fmla="*/ 21 h 282"/>
                <a:gd name="T4" fmla="*/ 12 w 260"/>
                <a:gd name="T5" fmla="*/ 0 h 282"/>
                <a:gd name="T6" fmla="*/ 260 w 260"/>
                <a:gd name="T7" fmla="*/ 275 h 282"/>
                <a:gd name="T8" fmla="*/ 238 w 260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82">
                  <a:moveTo>
                    <a:pt x="238" y="282"/>
                  </a:moveTo>
                  <a:cubicBezTo>
                    <a:pt x="193" y="136"/>
                    <a:pt x="57" y="51"/>
                    <a:pt x="0" y="2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1" y="31"/>
                    <a:pt x="213" y="121"/>
                    <a:pt x="260" y="275"/>
                  </a:cubicBezTo>
                  <a:lnTo>
                    <a:pt x="238" y="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A31A40BB-7129-4FCF-9FB6-BC2E8333F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9" y="2747"/>
              <a:ext cx="57" cy="17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EB7D00C0-4B4F-4222-86CD-4DB37F6C4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5" y="4435"/>
              <a:ext cx="4183" cy="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9D2F7824-4591-4A80-AE76-023879A4D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003"/>
              <a:ext cx="1739" cy="2085"/>
            </a:xfrm>
            <a:custGeom>
              <a:avLst/>
              <a:gdLst>
                <a:gd name="T0" fmla="*/ 1696 w 1739"/>
                <a:gd name="T1" fmla="*/ 2085 h 2085"/>
                <a:gd name="T2" fmla="*/ 0 w 1739"/>
                <a:gd name="T3" fmla="*/ 36 h 2085"/>
                <a:gd name="T4" fmla="*/ 43 w 1739"/>
                <a:gd name="T5" fmla="*/ 0 h 2085"/>
                <a:gd name="T6" fmla="*/ 1739 w 1739"/>
                <a:gd name="T7" fmla="*/ 2049 h 2085"/>
                <a:gd name="T8" fmla="*/ 1696 w 1739"/>
                <a:gd name="T9" fmla="*/ 2085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9" h="2085">
                  <a:moveTo>
                    <a:pt x="1696" y="2085"/>
                  </a:moveTo>
                  <a:lnTo>
                    <a:pt x="0" y="36"/>
                  </a:lnTo>
                  <a:lnTo>
                    <a:pt x="43" y="0"/>
                  </a:lnTo>
                  <a:lnTo>
                    <a:pt x="1739" y="2049"/>
                  </a:lnTo>
                  <a:lnTo>
                    <a:pt x="1696" y="20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B3A72CC-A960-4719-ACBB-E01293531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03"/>
              <a:ext cx="1741" cy="2085"/>
            </a:xfrm>
            <a:custGeom>
              <a:avLst/>
              <a:gdLst>
                <a:gd name="T0" fmla="*/ 42 w 1741"/>
                <a:gd name="T1" fmla="*/ 2085 h 2085"/>
                <a:gd name="T2" fmla="*/ 0 w 1741"/>
                <a:gd name="T3" fmla="*/ 2049 h 2085"/>
                <a:gd name="T4" fmla="*/ 1699 w 1741"/>
                <a:gd name="T5" fmla="*/ 0 h 2085"/>
                <a:gd name="T6" fmla="*/ 1741 w 1741"/>
                <a:gd name="T7" fmla="*/ 36 h 2085"/>
                <a:gd name="T8" fmla="*/ 42 w 1741"/>
                <a:gd name="T9" fmla="*/ 2085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085">
                  <a:moveTo>
                    <a:pt x="42" y="2085"/>
                  </a:moveTo>
                  <a:lnTo>
                    <a:pt x="0" y="2049"/>
                  </a:lnTo>
                  <a:lnTo>
                    <a:pt x="1699" y="0"/>
                  </a:lnTo>
                  <a:lnTo>
                    <a:pt x="1741" y="36"/>
                  </a:lnTo>
                  <a:lnTo>
                    <a:pt x="42" y="20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F1515246-DAFD-4C16-ADD2-71202581A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" y="577"/>
              <a:ext cx="2197" cy="410"/>
            </a:xfrm>
            <a:custGeom>
              <a:avLst/>
              <a:gdLst>
                <a:gd name="T0" fmla="*/ 313 w 926"/>
                <a:gd name="T1" fmla="*/ 0 h 173"/>
                <a:gd name="T2" fmla="*/ 434 w 926"/>
                <a:gd name="T3" fmla="*/ 71 h 173"/>
                <a:gd name="T4" fmla="*/ 491 w 926"/>
                <a:gd name="T5" fmla="*/ 71 h 173"/>
                <a:gd name="T6" fmla="*/ 619 w 926"/>
                <a:gd name="T7" fmla="*/ 0 h 173"/>
                <a:gd name="T8" fmla="*/ 926 w 926"/>
                <a:gd name="T9" fmla="*/ 45 h 173"/>
                <a:gd name="T10" fmla="*/ 919 w 926"/>
                <a:gd name="T11" fmla="*/ 109 h 173"/>
                <a:gd name="T12" fmla="*/ 606 w 926"/>
                <a:gd name="T13" fmla="*/ 173 h 173"/>
                <a:gd name="T14" fmla="*/ 485 w 926"/>
                <a:gd name="T15" fmla="*/ 115 h 173"/>
                <a:gd name="T16" fmla="*/ 440 w 926"/>
                <a:gd name="T17" fmla="*/ 115 h 173"/>
                <a:gd name="T18" fmla="*/ 313 w 926"/>
                <a:gd name="T19" fmla="*/ 173 h 173"/>
                <a:gd name="T20" fmla="*/ 6 w 926"/>
                <a:gd name="T21" fmla="*/ 109 h 173"/>
                <a:gd name="T22" fmla="*/ 0 w 926"/>
                <a:gd name="T23" fmla="*/ 45 h 173"/>
                <a:gd name="T24" fmla="*/ 306 w 926"/>
                <a:gd name="T25" fmla="*/ 0 h 173"/>
                <a:gd name="T26" fmla="*/ 313 w 926"/>
                <a:gd name="T2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6" h="173">
                  <a:moveTo>
                    <a:pt x="313" y="0"/>
                  </a:moveTo>
                  <a:cubicBezTo>
                    <a:pt x="434" y="71"/>
                    <a:pt x="434" y="71"/>
                    <a:pt x="434" y="71"/>
                  </a:cubicBezTo>
                  <a:cubicBezTo>
                    <a:pt x="491" y="71"/>
                    <a:pt x="491" y="71"/>
                    <a:pt x="491" y="71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926" y="45"/>
                    <a:pt x="926" y="45"/>
                    <a:pt x="926" y="45"/>
                  </a:cubicBezTo>
                  <a:cubicBezTo>
                    <a:pt x="919" y="109"/>
                    <a:pt x="919" y="109"/>
                    <a:pt x="919" y="109"/>
                  </a:cubicBezTo>
                  <a:cubicBezTo>
                    <a:pt x="817" y="128"/>
                    <a:pt x="709" y="154"/>
                    <a:pt x="606" y="173"/>
                  </a:cubicBezTo>
                  <a:cubicBezTo>
                    <a:pt x="485" y="115"/>
                    <a:pt x="485" y="115"/>
                    <a:pt x="485" y="115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313" y="173"/>
                    <a:pt x="313" y="173"/>
                    <a:pt x="313" y="17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13" y="0"/>
                    <a:pt x="313" y="0"/>
                    <a:pt x="313" y="0"/>
                  </a:cubicBezTo>
                  <a:close/>
                </a:path>
              </a:pathLst>
            </a:custGeom>
            <a:solidFill>
              <a:srgbClr val="00B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4D6074E2-0D35-43E4-BC81-463D77C2BC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8" y="548"/>
              <a:ext cx="2259" cy="470"/>
            </a:xfrm>
            <a:custGeom>
              <a:avLst/>
              <a:gdLst>
                <a:gd name="T0" fmla="*/ 327 w 952"/>
                <a:gd name="T1" fmla="*/ 198 h 198"/>
                <a:gd name="T2" fmla="*/ 8 w 952"/>
                <a:gd name="T3" fmla="*/ 131 h 198"/>
                <a:gd name="T4" fmla="*/ 0 w 952"/>
                <a:gd name="T5" fmla="*/ 47 h 198"/>
                <a:gd name="T6" fmla="*/ 319 w 952"/>
                <a:gd name="T7" fmla="*/ 0 h 198"/>
                <a:gd name="T8" fmla="*/ 329 w 952"/>
                <a:gd name="T9" fmla="*/ 0 h 198"/>
                <a:gd name="T10" fmla="*/ 450 w 952"/>
                <a:gd name="T11" fmla="*/ 71 h 198"/>
                <a:gd name="T12" fmla="*/ 501 w 952"/>
                <a:gd name="T13" fmla="*/ 71 h 198"/>
                <a:gd name="T14" fmla="*/ 630 w 952"/>
                <a:gd name="T15" fmla="*/ 0 h 198"/>
                <a:gd name="T16" fmla="*/ 952 w 952"/>
                <a:gd name="T17" fmla="*/ 47 h 198"/>
                <a:gd name="T18" fmla="*/ 943 w 952"/>
                <a:gd name="T19" fmla="*/ 132 h 198"/>
                <a:gd name="T20" fmla="*/ 934 w 952"/>
                <a:gd name="T21" fmla="*/ 133 h 198"/>
                <a:gd name="T22" fmla="*/ 781 w 952"/>
                <a:gd name="T23" fmla="*/ 165 h 198"/>
                <a:gd name="T24" fmla="*/ 621 w 952"/>
                <a:gd name="T25" fmla="*/ 197 h 198"/>
                <a:gd name="T26" fmla="*/ 617 w 952"/>
                <a:gd name="T27" fmla="*/ 198 h 198"/>
                <a:gd name="T28" fmla="*/ 495 w 952"/>
                <a:gd name="T29" fmla="*/ 139 h 198"/>
                <a:gd name="T30" fmla="*/ 456 w 952"/>
                <a:gd name="T31" fmla="*/ 139 h 198"/>
                <a:gd name="T32" fmla="*/ 327 w 952"/>
                <a:gd name="T33" fmla="*/ 198 h 198"/>
                <a:gd name="T34" fmla="*/ 450 w 952"/>
                <a:gd name="T35" fmla="*/ 115 h 198"/>
                <a:gd name="T36" fmla="*/ 501 w 952"/>
                <a:gd name="T37" fmla="*/ 115 h 198"/>
                <a:gd name="T38" fmla="*/ 621 w 952"/>
                <a:gd name="T39" fmla="*/ 173 h 198"/>
                <a:gd name="T40" fmla="*/ 776 w 952"/>
                <a:gd name="T41" fmla="*/ 141 h 198"/>
                <a:gd name="T42" fmla="*/ 921 w 952"/>
                <a:gd name="T43" fmla="*/ 111 h 198"/>
                <a:gd name="T44" fmla="*/ 926 w 952"/>
                <a:gd name="T45" fmla="*/ 68 h 198"/>
                <a:gd name="T46" fmla="*/ 634 w 952"/>
                <a:gd name="T47" fmla="*/ 25 h 198"/>
                <a:gd name="T48" fmla="*/ 507 w 952"/>
                <a:gd name="T49" fmla="*/ 95 h 198"/>
                <a:gd name="T50" fmla="*/ 444 w 952"/>
                <a:gd name="T51" fmla="*/ 95 h 198"/>
                <a:gd name="T52" fmla="*/ 323 w 952"/>
                <a:gd name="T53" fmla="*/ 24 h 198"/>
                <a:gd name="T54" fmla="*/ 320 w 952"/>
                <a:gd name="T55" fmla="*/ 24 h 198"/>
                <a:gd name="T56" fmla="*/ 26 w 952"/>
                <a:gd name="T57" fmla="*/ 68 h 198"/>
                <a:gd name="T58" fmla="*/ 30 w 952"/>
                <a:gd name="T59" fmla="*/ 112 h 198"/>
                <a:gd name="T60" fmla="*/ 325 w 952"/>
                <a:gd name="T61" fmla="*/ 173 h 198"/>
                <a:gd name="T62" fmla="*/ 450 w 952"/>
                <a:gd name="T63" fmla="*/ 11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2" h="198">
                  <a:moveTo>
                    <a:pt x="327" y="198"/>
                  </a:moveTo>
                  <a:cubicBezTo>
                    <a:pt x="8" y="131"/>
                    <a:pt x="8" y="131"/>
                    <a:pt x="8" y="1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450" y="71"/>
                    <a:pt x="450" y="71"/>
                    <a:pt x="450" y="71"/>
                  </a:cubicBezTo>
                  <a:cubicBezTo>
                    <a:pt x="501" y="71"/>
                    <a:pt x="501" y="71"/>
                    <a:pt x="501" y="71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952" y="47"/>
                    <a:pt x="952" y="47"/>
                    <a:pt x="952" y="47"/>
                  </a:cubicBezTo>
                  <a:cubicBezTo>
                    <a:pt x="943" y="132"/>
                    <a:pt x="943" y="132"/>
                    <a:pt x="943" y="132"/>
                  </a:cubicBezTo>
                  <a:cubicBezTo>
                    <a:pt x="934" y="133"/>
                    <a:pt x="934" y="133"/>
                    <a:pt x="934" y="133"/>
                  </a:cubicBezTo>
                  <a:cubicBezTo>
                    <a:pt x="884" y="143"/>
                    <a:pt x="832" y="154"/>
                    <a:pt x="781" y="165"/>
                  </a:cubicBezTo>
                  <a:cubicBezTo>
                    <a:pt x="728" y="176"/>
                    <a:pt x="674" y="188"/>
                    <a:pt x="621" y="197"/>
                  </a:cubicBezTo>
                  <a:cubicBezTo>
                    <a:pt x="617" y="198"/>
                    <a:pt x="617" y="198"/>
                    <a:pt x="617" y="198"/>
                  </a:cubicBezTo>
                  <a:cubicBezTo>
                    <a:pt x="495" y="139"/>
                    <a:pt x="495" y="139"/>
                    <a:pt x="495" y="139"/>
                  </a:cubicBezTo>
                  <a:cubicBezTo>
                    <a:pt x="456" y="139"/>
                    <a:pt x="456" y="139"/>
                    <a:pt x="456" y="139"/>
                  </a:cubicBezTo>
                  <a:lnTo>
                    <a:pt x="327" y="198"/>
                  </a:lnTo>
                  <a:close/>
                  <a:moveTo>
                    <a:pt x="450" y="115"/>
                  </a:moveTo>
                  <a:cubicBezTo>
                    <a:pt x="501" y="115"/>
                    <a:pt x="501" y="115"/>
                    <a:pt x="501" y="115"/>
                  </a:cubicBezTo>
                  <a:cubicBezTo>
                    <a:pt x="621" y="173"/>
                    <a:pt x="621" y="173"/>
                    <a:pt x="621" y="173"/>
                  </a:cubicBezTo>
                  <a:cubicBezTo>
                    <a:pt x="672" y="163"/>
                    <a:pt x="725" y="152"/>
                    <a:pt x="776" y="141"/>
                  </a:cubicBezTo>
                  <a:cubicBezTo>
                    <a:pt x="824" y="131"/>
                    <a:pt x="874" y="120"/>
                    <a:pt x="921" y="111"/>
                  </a:cubicBezTo>
                  <a:cubicBezTo>
                    <a:pt x="926" y="68"/>
                    <a:pt x="926" y="68"/>
                    <a:pt x="926" y="68"/>
                  </a:cubicBezTo>
                  <a:cubicBezTo>
                    <a:pt x="634" y="25"/>
                    <a:pt x="634" y="25"/>
                    <a:pt x="634" y="25"/>
                  </a:cubicBezTo>
                  <a:cubicBezTo>
                    <a:pt x="507" y="95"/>
                    <a:pt x="507" y="95"/>
                    <a:pt x="507" y="95"/>
                  </a:cubicBezTo>
                  <a:cubicBezTo>
                    <a:pt x="444" y="95"/>
                    <a:pt x="444" y="95"/>
                    <a:pt x="444" y="95"/>
                  </a:cubicBezTo>
                  <a:cubicBezTo>
                    <a:pt x="323" y="24"/>
                    <a:pt x="323" y="24"/>
                    <a:pt x="323" y="24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25" y="173"/>
                    <a:pt x="325" y="173"/>
                    <a:pt x="325" y="173"/>
                  </a:cubicBezTo>
                  <a:lnTo>
                    <a:pt x="45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D85E8521-56F9-42B2-8591-B64974589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" y="577"/>
              <a:ext cx="2197" cy="410"/>
            </a:xfrm>
            <a:custGeom>
              <a:avLst/>
              <a:gdLst>
                <a:gd name="T0" fmla="*/ 313 w 926"/>
                <a:gd name="T1" fmla="*/ 0 h 173"/>
                <a:gd name="T2" fmla="*/ 434 w 926"/>
                <a:gd name="T3" fmla="*/ 71 h 173"/>
                <a:gd name="T4" fmla="*/ 492 w 926"/>
                <a:gd name="T5" fmla="*/ 71 h 173"/>
                <a:gd name="T6" fmla="*/ 619 w 926"/>
                <a:gd name="T7" fmla="*/ 0 h 173"/>
                <a:gd name="T8" fmla="*/ 926 w 926"/>
                <a:gd name="T9" fmla="*/ 45 h 173"/>
                <a:gd name="T10" fmla="*/ 920 w 926"/>
                <a:gd name="T11" fmla="*/ 109 h 173"/>
                <a:gd name="T12" fmla="*/ 607 w 926"/>
                <a:gd name="T13" fmla="*/ 173 h 173"/>
                <a:gd name="T14" fmla="*/ 485 w 926"/>
                <a:gd name="T15" fmla="*/ 115 h 173"/>
                <a:gd name="T16" fmla="*/ 441 w 926"/>
                <a:gd name="T17" fmla="*/ 115 h 173"/>
                <a:gd name="T18" fmla="*/ 313 w 926"/>
                <a:gd name="T19" fmla="*/ 173 h 173"/>
                <a:gd name="T20" fmla="*/ 6 w 926"/>
                <a:gd name="T21" fmla="*/ 109 h 173"/>
                <a:gd name="T22" fmla="*/ 0 w 926"/>
                <a:gd name="T23" fmla="*/ 45 h 173"/>
                <a:gd name="T24" fmla="*/ 307 w 926"/>
                <a:gd name="T25" fmla="*/ 0 h 173"/>
                <a:gd name="T26" fmla="*/ 313 w 926"/>
                <a:gd name="T2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6" h="173">
                  <a:moveTo>
                    <a:pt x="313" y="0"/>
                  </a:moveTo>
                  <a:cubicBezTo>
                    <a:pt x="434" y="71"/>
                    <a:pt x="434" y="71"/>
                    <a:pt x="434" y="71"/>
                  </a:cubicBezTo>
                  <a:cubicBezTo>
                    <a:pt x="492" y="71"/>
                    <a:pt x="492" y="71"/>
                    <a:pt x="492" y="71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926" y="45"/>
                    <a:pt x="926" y="45"/>
                    <a:pt x="926" y="45"/>
                  </a:cubicBezTo>
                  <a:cubicBezTo>
                    <a:pt x="920" y="109"/>
                    <a:pt x="920" y="109"/>
                    <a:pt x="920" y="109"/>
                  </a:cubicBezTo>
                  <a:cubicBezTo>
                    <a:pt x="817" y="128"/>
                    <a:pt x="709" y="154"/>
                    <a:pt x="607" y="173"/>
                  </a:cubicBezTo>
                  <a:cubicBezTo>
                    <a:pt x="485" y="115"/>
                    <a:pt x="485" y="115"/>
                    <a:pt x="485" y="115"/>
                  </a:cubicBezTo>
                  <a:cubicBezTo>
                    <a:pt x="441" y="115"/>
                    <a:pt x="441" y="115"/>
                    <a:pt x="441" y="115"/>
                  </a:cubicBezTo>
                  <a:cubicBezTo>
                    <a:pt x="313" y="173"/>
                    <a:pt x="313" y="173"/>
                    <a:pt x="313" y="17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3" y="0"/>
                    <a:pt x="313" y="0"/>
                    <a:pt x="313" y="0"/>
                  </a:cubicBezTo>
                  <a:close/>
                </a:path>
              </a:pathLst>
            </a:custGeom>
            <a:solidFill>
              <a:srgbClr val="00B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BD16D788-399D-47A0-BB5E-DCED3638E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5" y="548"/>
              <a:ext cx="2259" cy="470"/>
            </a:xfrm>
            <a:custGeom>
              <a:avLst/>
              <a:gdLst>
                <a:gd name="T0" fmla="*/ 327 w 952"/>
                <a:gd name="T1" fmla="*/ 198 h 198"/>
                <a:gd name="T2" fmla="*/ 8 w 952"/>
                <a:gd name="T3" fmla="*/ 131 h 198"/>
                <a:gd name="T4" fmla="*/ 0 w 952"/>
                <a:gd name="T5" fmla="*/ 47 h 198"/>
                <a:gd name="T6" fmla="*/ 320 w 952"/>
                <a:gd name="T7" fmla="*/ 0 h 198"/>
                <a:gd name="T8" fmla="*/ 329 w 952"/>
                <a:gd name="T9" fmla="*/ 0 h 198"/>
                <a:gd name="T10" fmla="*/ 450 w 952"/>
                <a:gd name="T11" fmla="*/ 71 h 198"/>
                <a:gd name="T12" fmla="*/ 502 w 952"/>
                <a:gd name="T13" fmla="*/ 71 h 198"/>
                <a:gd name="T14" fmla="*/ 630 w 952"/>
                <a:gd name="T15" fmla="*/ 0 h 198"/>
                <a:gd name="T16" fmla="*/ 952 w 952"/>
                <a:gd name="T17" fmla="*/ 47 h 198"/>
                <a:gd name="T18" fmla="*/ 944 w 952"/>
                <a:gd name="T19" fmla="*/ 132 h 198"/>
                <a:gd name="T20" fmla="*/ 935 w 952"/>
                <a:gd name="T21" fmla="*/ 133 h 198"/>
                <a:gd name="T22" fmla="*/ 776 w 952"/>
                <a:gd name="T23" fmla="*/ 166 h 198"/>
                <a:gd name="T24" fmla="*/ 622 w 952"/>
                <a:gd name="T25" fmla="*/ 197 h 198"/>
                <a:gd name="T26" fmla="*/ 618 w 952"/>
                <a:gd name="T27" fmla="*/ 198 h 198"/>
                <a:gd name="T28" fmla="*/ 495 w 952"/>
                <a:gd name="T29" fmla="*/ 139 h 198"/>
                <a:gd name="T30" fmla="*/ 457 w 952"/>
                <a:gd name="T31" fmla="*/ 139 h 198"/>
                <a:gd name="T32" fmla="*/ 327 w 952"/>
                <a:gd name="T33" fmla="*/ 198 h 198"/>
                <a:gd name="T34" fmla="*/ 451 w 952"/>
                <a:gd name="T35" fmla="*/ 115 h 198"/>
                <a:gd name="T36" fmla="*/ 501 w 952"/>
                <a:gd name="T37" fmla="*/ 115 h 198"/>
                <a:gd name="T38" fmla="*/ 622 w 952"/>
                <a:gd name="T39" fmla="*/ 173 h 198"/>
                <a:gd name="T40" fmla="*/ 771 w 952"/>
                <a:gd name="T41" fmla="*/ 142 h 198"/>
                <a:gd name="T42" fmla="*/ 922 w 952"/>
                <a:gd name="T43" fmla="*/ 111 h 198"/>
                <a:gd name="T44" fmla="*/ 926 w 952"/>
                <a:gd name="T45" fmla="*/ 68 h 198"/>
                <a:gd name="T46" fmla="*/ 634 w 952"/>
                <a:gd name="T47" fmla="*/ 25 h 198"/>
                <a:gd name="T48" fmla="*/ 508 w 952"/>
                <a:gd name="T49" fmla="*/ 95 h 198"/>
                <a:gd name="T50" fmla="*/ 444 w 952"/>
                <a:gd name="T51" fmla="*/ 95 h 198"/>
                <a:gd name="T52" fmla="*/ 323 w 952"/>
                <a:gd name="T53" fmla="*/ 24 h 198"/>
                <a:gd name="T54" fmla="*/ 321 w 952"/>
                <a:gd name="T55" fmla="*/ 24 h 198"/>
                <a:gd name="T56" fmla="*/ 26 w 952"/>
                <a:gd name="T57" fmla="*/ 68 h 198"/>
                <a:gd name="T58" fmla="*/ 30 w 952"/>
                <a:gd name="T59" fmla="*/ 112 h 198"/>
                <a:gd name="T60" fmla="*/ 325 w 952"/>
                <a:gd name="T61" fmla="*/ 173 h 198"/>
                <a:gd name="T62" fmla="*/ 451 w 952"/>
                <a:gd name="T63" fmla="*/ 11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2" h="198">
                  <a:moveTo>
                    <a:pt x="327" y="198"/>
                  </a:moveTo>
                  <a:cubicBezTo>
                    <a:pt x="8" y="131"/>
                    <a:pt x="8" y="131"/>
                    <a:pt x="8" y="1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450" y="71"/>
                    <a:pt x="450" y="71"/>
                    <a:pt x="450" y="71"/>
                  </a:cubicBezTo>
                  <a:cubicBezTo>
                    <a:pt x="502" y="71"/>
                    <a:pt x="502" y="71"/>
                    <a:pt x="502" y="71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952" y="47"/>
                    <a:pt x="952" y="47"/>
                    <a:pt x="952" y="47"/>
                  </a:cubicBezTo>
                  <a:cubicBezTo>
                    <a:pt x="944" y="132"/>
                    <a:pt x="944" y="132"/>
                    <a:pt x="944" y="132"/>
                  </a:cubicBezTo>
                  <a:cubicBezTo>
                    <a:pt x="935" y="133"/>
                    <a:pt x="935" y="133"/>
                    <a:pt x="935" y="133"/>
                  </a:cubicBezTo>
                  <a:cubicBezTo>
                    <a:pt x="883" y="143"/>
                    <a:pt x="828" y="155"/>
                    <a:pt x="776" y="166"/>
                  </a:cubicBezTo>
                  <a:cubicBezTo>
                    <a:pt x="725" y="177"/>
                    <a:pt x="672" y="188"/>
                    <a:pt x="622" y="197"/>
                  </a:cubicBezTo>
                  <a:cubicBezTo>
                    <a:pt x="618" y="198"/>
                    <a:pt x="618" y="198"/>
                    <a:pt x="618" y="198"/>
                  </a:cubicBezTo>
                  <a:cubicBezTo>
                    <a:pt x="495" y="139"/>
                    <a:pt x="495" y="139"/>
                    <a:pt x="495" y="139"/>
                  </a:cubicBezTo>
                  <a:cubicBezTo>
                    <a:pt x="457" y="139"/>
                    <a:pt x="457" y="139"/>
                    <a:pt x="457" y="139"/>
                  </a:cubicBezTo>
                  <a:lnTo>
                    <a:pt x="327" y="198"/>
                  </a:lnTo>
                  <a:close/>
                  <a:moveTo>
                    <a:pt x="451" y="115"/>
                  </a:moveTo>
                  <a:cubicBezTo>
                    <a:pt x="501" y="115"/>
                    <a:pt x="501" y="115"/>
                    <a:pt x="501" y="115"/>
                  </a:cubicBezTo>
                  <a:cubicBezTo>
                    <a:pt x="622" y="173"/>
                    <a:pt x="622" y="173"/>
                    <a:pt x="622" y="173"/>
                  </a:cubicBezTo>
                  <a:cubicBezTo>
                    <a:pt x="670" y="164"/>
                    <a:pt x="721" y="153"/>
                    <a:pt x="771" y="142"/>
                  </a:cubicBezTo>
                  <a:cubicBezTo>
                    <a:pt x="821" y="132"/>
                    <a:pt x="872" y="121"/>
                    <a:pt x="922" y="111"/>
                  </a:cubicBezTo>
                  <a:cubicBezTo>
                    <a:pt x="926" y="68"/>
                    <a:pt x="926" y="68"/>
                    <a:pt x="926" y="68"/>
                  </a:cubicBezTo>
                  <a:cubicBezTo>
                    <a:pt x="634" y="25"/>
                    <a:pt x="634" y="25"/>
                    <a:pt x="634" y="25"/>
                  </a:cubicBezTo>
                  <a:cubicBezTo>
                    <a:pt x="508" y="95"/>
                    <a:pt x="508" y="95"/>
                    <a:pt x="508" y="95"/>
                  </a:cubicBezTo>
                  <a:cubicBezTo>
                    <a:pt x="444" y="95"/>
                    <a:pt x="444" y="95"/>
                    <a:pt x="444" y="95"/>
                  </a:cubicBezTo>
                  <a:cubicBezTo>
                    <a:pt x="323" y="24"/>
                    <a:pt x="323" y="24"/>
                    <a:pt x="323" y="24"/>
                  </a:cubicBezTo>
                  <a:cubicBezTo>
                    <a:pt x="321" y="24"/>
                    <a:pt x="321" y="24"/>
                    <a:pt x="321" y="24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25" y="173"/>
                    <a:pt x="325" y="173"/>
                    <a:pt x="325" y="173"/>
                  </a:cubicBezTo>
                  <a:lnTo>
                    <a:pt x="451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84" name="Freihandform: Form 83">
            <a:extLst>
              <a:ext uri="{FF2B5EF4-FFF2-40B4-BE49-F238E27FC236}">
                <a16:creationId xmlns:a16="http://schemas.microsoft.com/office/drawing/2014/main" id="{7F297267-216E-4D12-ACDD-4B88BCC0040C}"/>
              </a:ext>
            </a:extLst>
          </p:cNvPr>
          <p:cNvSpPr/>
          <p:nvPr/>
        </p:nvSpPr>
        <p:spPr bwMode="gray">
          <a:xfrm>
            <a:off x="1" y="-1504"/>
            <a:ext cx="3266239" cy="7965993"/>
          </a:xfrm>
          <a:custGeom>
            <a:avLst/>
            <a:gdLst>
              <a:gd name="connsiteX0" fmla="*/ 1076087 w 3266239"/>
              <a:gd name="connsiteY0" fmla="*/ 0 h 8005687"/>
              <a:gd name="connsiteX1" fmla="*/ 1320160 w 3266239"/>
              <a:gd name="connsiteY1" fmla="*/ 0 h 8005687"/>
              <a:gd name="connsiteX2" fmla="*/ 2668035 w 3266239"/>
              <a:gd name="connsiteY2" fmla="*/ 0 h 8005687"/>
              <a:gd name="connsiteX3" fmla="*/ 3266239 w 3266239"/>
              <a:gd name="connsiteY3" fmla="*/ 0 h 8005687"/>
              <a:gd name="connsiteX4" fmla="*/ 1076087 w 3266239"/>
              <a:gd name="connsiteY4" fmla="*/ 8001000 h 8005687"/>
              <a:gd name="connsiteX5" fmla="*/ 1076087 w 3266239"/>
              <a:gd name="connsiteY5" fmla="*/ 8005687 h 8005687"/>
              <a:gd name="connsiteX6" fmla="*/ 0 w 3266239"/>
              <a:gd name="connsiteY6" fmla="*/ 8005687 h 8005687"/>
              <a:gd name="connsiteX7" fmla="*/ 0 w 3266239"/>
              <a:gd name="connsiteY7" fmla="*/ 1512 h 8005687"/>
              <a:gd name="connsiteX8" fmla="*/ 1076087 w 3266239"/>
              <a:gd name="connsiteY8" fmla="*/ 1512 h 800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6239" h="8005687">
                <a:moveTo>
                  <a:pt x="1076087" y="0"/>
                </a:moveTo>
                <a:lnTo>
                  <a:pt x="1320160" y="0"/>
                </a:lnTo>
                <a:lnTo>
                  <a:pt x="2668035" y="0"/>
                </a:lnTo>
                <a:lnTo>
                  <a:pt x="3266239" y="0"/>
                </a:lnTo>
                <a:lnTo>
                  <a:pt x="1076087" y="8001000"/>
                </a:lnTo>
                <a:lnTo>
                  <a:pt x="1076087" y="8005687"/>
                </a:lnTo>
                <a:lnTo>
                  <a:pt x="0" y="8005687"/>
                </a:lnTo>
                <a:lnTo>
                  <a:pt x="0" y="1512"/>
                </a:lnTo>
                <a:lnTo>
                  <a:pt x="1076087" y="151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9" name="Picture 2" descr="O:\01_New_Bayer_Brand\03_Linien\ONSCREEN\RGB\PNG\Bayer Lines RGB BAYER RASPBERRY.png">
            <a:extLst>
              <a:ext uri="{FF2B5EF4-FFF2-40B4-BE49-F238E27FC236}">
                <a16:creationId xmlns:a16="http://schemas.microsoft.com/office/drawing/2014/main" id="{73CCFB32-5EBB-491F-9B89-0F77B189C2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1"/>
          <a:stretch/>
        </p:blipFill>
        <p:spPr bwMode="auto">
          <a:xfrm>
            <a:off x="1" y="6976014"/>
            <a:ext cx="3315534" cy="51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Main text">
            <a:extLst>
              <a:ext uri="{FF2B5EF4-FFF2-40B4-BE49-F238E27FC236}">
                <a16:creationId xmlns:a16="http://schemas.microsoft.com/office/drawing/2014/main" id="{A38C26B0-C384-4F8A-A552-F1785C3EF26F}"/>
              </a:ext>
            </a:extLst>
          </p:cNvPr>
          <p:cNvSpPr txBox="1"/>
          <p:nvPr/>
        </p:nvSpPr>
        <p:spPr bwMode="gray">
          <a:xfrm>
            <a:off x="3310919" y="1637993"/>
            <a:ext cx="5704682" cy="474688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0"/>
              </a:lnSpc>
            </a:pPr>
            <a:r>
              <a:rPr lang="en-US" sz="4800" dirty="0">
                <a:solidFill>
                  <a:schemeClr val="bg1"/>
                </a:solidFill>
              </a:rPr>
              <a:t>Lorem ipsum dolor </a:t>
            </a:r>
            <a:r>
              <a:rPr lang="en-US" sz="4800" dirty="0" err="1">
                <a:solidFill>
                  <a:schemeClr val="bg1"/>
                </a:solidFill>
              </a:rPr>
              <a:t>sitamet</a:t>
            </a:r>
            <a:r>
              <a:rPr lang="en-US" sz="4800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rgbClr val="FF3162"/>
                </a:solidFill>
              </a:rPr>
              <a:t>consetetur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sadipscing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elitr</a:t>
            </a:r>
            <a:r>
              <a:rPr lang="en-US" sz="4800" b="1" dirty="0">
                <a:solidFill>
                  <a:srgbClr val="FF3162"/>
                </a:solidFill>
              </a:rPr>
              <a:t>, </a:t>
            </a:r>
            <a:r>
              <a:rPr lang="en-US" sz="4800" b="1" dirty="0" err="1">
                <a:solidFill>
                  <a:srgbClr val="FF3162"/>
                </a:solidFill>
              </a:rPr>
              <a:t>sed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diam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nonumy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eirmod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tempor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invidunt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ut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labore</a:t>
            </a:r>
            <a:endParaRPr lang="en-US" sz="4000" b="1" dirty="0">
              <a:solidFill>
                <a:srgbClr val="1038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1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F9145CB2-7F19-4E85-83F6-33EF5739B0E8}"/>
              </a:ext>
            </a:extLst>
          </p:cNvPr>
          <p:cNvSpPr/>
          <p:nvPr/>
        </p:nvSpPr>
        <p:spPr bwMode="gray">
          <a:xfrm>
            <a:off x="-1" y="-1505"/>
            <a:ext cx="15239999" cy="7965993"/>
          </a:xfrm>
          <a:prstGeom prst="rect">
            <a:avLst/>
          </a:prstGeom>
          <a:solidFill>
            <a:srgbClr val="2B6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27F32F90-4ECF-4B5C-A4DA-BCE07FA59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Freihandform: Form 83">
            <a:extLst>
              <a:ext uri="{FF2B5EF4-FFF2-40B4-BE49-F238E27FC236}">
                <a16:creationId xmlns:a16="http://schemas.microsoft.com/office/drawing/2014/main" id="{7F297267-216E-4D12-ACDD-4B88BCC0040C}"/>
              </a:ext>
            </a:extLst>
          </p:cNvPr>
          <p:cNvSpPr/>
          <p:nvPr/>
        </p:nvSpPr>
        <p:spPr bwMode="gray">
          <a:xfrm>
            <a:off x="1" y="-1504"/>
            <a:ext cx="3266239" cy="7965993"/>
          </a:xfrm>
          <a:custGeom>
            <a:avLst/>
            <a:gdLst>
              <a:gd name="connsiteX0" fmla="*/ 1076087 w 3266239"/>
              <a:gd name="connsiteY0" fmla="*/ 0 h 8005687"/>
              <a:gd name="connsiteX1" fmla="*/ 1320160 w 3266239"/>
              <a:gd name="connsiteY1" fmla="*/ 0 h 8005687"/>
              <a:gd name="connsiteX2" fmla="*/ 2668035 w 3266239"/>
              <a:gd name="connsiteY2" fmla="*/ 0 h 8005687"/>
              <a:gd name="connsiteX3" fmla="*/ 3266239 w 3266239"/>
              <a:gd name="connsiteY3" fmla="*/ 0 h 8005687"/>
              <a:gd name="connsiteX4" fmla="*/ 1076087 w 3266239"/>
              <a:gd name="connsiteY4" fmla="*/ 8001000 h 8005687"/>
              <a:gd name="connsiteX5" fmla="*/ 1076087 w 3266239"/>
              <a:gd name="connsiteY5" fmla="*/ 8005687 h 8005687"/>
              <a:gd name="connsiteX6" fmla="*/ 0 w 3266239"/>
              <a:gd name="connsiteY6" fmla="*/ 8005687 h 8005687"/>
              <a:gd name="connsiteX7" fmla="*/ 0 w 3266239"/>
              <a:gd name="connsiteY7" fmla="*/ 1512 h 8005687"/>
              <a:gd name="connsiteX8" fmla="*/ 1076087 w 3266239"/>
              <a:gd name="connsiteY8" fmla="*/ 1512 h 800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6239" h="8005687">
                <a:moveTo>
                  <a:pt x="1076087" y="0"/>
                </a:moveTo>
                <a:lnTo>
                  <a:pt x="1320160" y="0"/>
                </a:lnTo>
                <a:lnTo>
                  <a:pt x="2668035" y="0"/>
                </a:lnTo>
                <a:lnTo>
                  <a:pt x="3266239" y="0"/>
                </a:lnTo>
                <a:lnTo>
                  <a:pt x="1076087" y="8001000"/>
                </a:lnTo>
                <a:lnTo>
                  <a:pt x="1076087" y="8005687"/>
                </a:lnTo>
                <a:lnTo>
                  <a:pt x="0" y="8005687"/>
                </a:lnTo>
                <a:lnTo>
                  <a:pt x="0" y="1512"/>
                </a:lnTo>
                <a:lnTo>
                  <a:pt x="1076087" y="1512"/>
                </a:lnTo>
                <a:close/>
              </a:path>
            </a:pathLst>
          </a:custGeom>
          <a:solidFill>
            <a:srgbClr val="004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0FBC7A23-83AE-454B-91F3-B0DC8BDE9519}"/>
              </a:ext>
            </a:extLst>
          </p:cNvPr>
          <p:cNvSpPr>
            <a:spLocks noEditPoints="1"/>
          </p:cNvSpPr>
          <p:nvPr/>
        </p:nvSpPr>
        <p:spPr bwMode="auto">
          <a:xfrm>
            <a:off x="10656801" y="1708192"/>
            <a:ext cx="2020125" cy="4548103"/>
          </a:xfrm>
          <a:custGeom>
            <a:avLst/>
            <a:gdLst>
              <a:gd name="T0" fmla="*/ 409 w 818"/>
              <a:gd name="T1" fmla="*/ 1851 h 1851"/>
              <a:gd name="T2" fmla="*/ 117 w 818"/>
              <a:gd name="T3" fmla="*/ 1576 h 1851"/>
              <a:gd name="T4" fmla="*/ 0 w 818"/>
              <a:gd name="T5" fmla="*/ 926 h 1851"/>
              <a:gd name="T6" fmla="*/ 117 w 818"/>
              <a:gd name="T7" fmla="*/ 275 h 1851"/>
              <a:gd name="T8" fmla="*/ 409 w 818"/>
              <a:gd name="T9" fmla="*/ 0 h 1851"/>
              <a:gd name="T10" fmla="*/ 701 w 818"/>
              <a:gd name="T11" fmla="*/ 275 h 1851"/>
              <a:gd name="T12" fmla="*/ 818 w 818"/>
              <a:gd name="T13" fmla="*/ 926 h 1851"/>
              <a:gd name="T14" fmla="*/ 701 w 818"/>
              <a:gd name="T15" fmla="*/ 1576 h 1851"/>
              <a:gd name="T16" fmla="*/ 409 w 818"/>
              <a:gd name="T17" fmla="*/ 1851 h 1851"/>
              <a:gd name="T18" fmla="*/ 409 w 818"/>
              <a:gd name="T19" fmla="*/ 28 h 1851"/>
              <a:gd name="T20" fmla="*/ 143 w 818"/>
              <a:gd name="T21" fmla="*/ 287 h 1851"/>
              <a:gd name="T22" fmla="*/ 28 w 818"/>
              <a:gd name="T23" fmla="*/ 926 h 1851"/>
              <a:gd name="T24" fmla="*/ 143 w 818"/>
              <a:gd name="T25" fmla="*/ 1565 h 1851"/>
              <a:gd name="T26" fmla="*/ 409 w 818"/>
              <a:gd name="T27" fmla="*/ 1823 h 1851"/>
              <a:gd name="T28" fmla="*/ 675 w 818"/>
              <a:gd name="T29" fmla="*/ 1565 h 1851"/>
              <a:gd name="T30" fmla="*/ 790 w 818"/>
              <a:gd name="T31" fmla="*/ 926 h 1851"/>
              <a:gd name="T32" fmla="*/ 675 w 818"/>
              <a:gd name="T33" fmla="*/ 287 h 1851"/>
              <a:gd name="T34" fmla="*/ 409 w 818"/>
              <a:gd name="T35" fmla="*/ 28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8" h="1851">
                <a:moveTo>
                  <a:pt x="409" y="1851"/>
                </a:moveTo>
                <a:cubicBezTo>
                  <a:pt x="298" y="1851"/>
                  <a:pt x="194" y="1753"/>
                  <a:pt x="117" y="1576"/>
                </a:cubicBezTo>
                <a:cubicBezTo>
                  <a:pt x="41" y="1402"/>
                  <a:pt x="0" y="1171"/>
                  <a:pt x="0" y="926"/>
                </a:cubicBezTo>
                <a:cubicBezTo>
                  <a:pt x="0" y="680"/>
                  <a:pt x="41" y="449"/>
                  <a:pt x="117" y="275"/>
                </a:cubicBezTo>
                <a:cubicBezTo>
                  <a:pt x="194" y="98"/>
                  <a:pt x="298" y="0"/>
                  <a:pt x="409" y="0"/>
                </a:cubicBezTo>
                <a:cubicBezTo>
                  <a:pt x="520" y="0"/>
                  <a:pt x="624" y="98"/>
                  <a:pt x="701" y="275"/>
                </a:cubicBezTo>
                <a:cubicBezTo>
                  <a:pt x="776" y="449"/>
                  <a:pt x="818" y="680"/>
                  <a:pt x="818" y="926"/>
                </a:cubicBezTo>
                <a:cubicBezTo>
                  <a:pt x="818" y="1171"/>
                  <a:pt x="776" y="1402"/>
                  <a:pt x="701" y="1576"/>
                </a:cubicBezTo>
                <a:cubicBezTo>
                  <a:pt x="624" y="1753"/>
                  <a:pt x="520" y="1851"/>
                  <a:pt x="409" y="1851"/>
                </a:cubicBezTo>
                <a:close/>
                <a:moveTo>
                  <a:pt x="409" y="28"/>
                </a:moveTo>
                <a:cubicBezTo>
                  <a:pt x="309" y="28"/>
                  <a:pt x="215" y="120"/>
                  <a:pt x="143" y="287"/>
                </a:cubicBezTo>
                <a:cubicBezTo>
                  <a:pt x="69" y="457"/>
                  <a:pt x="28" y="684"/>
                  <a:pt x="28" y="926"/>
                </a:cubicBezTo>
                <a:cubicBezTo>
                  <a:pt x="28" y="1167"/>
                  <a:pt x="69" y="1394"/>
                  <a:pt x="143" y="1565"/>
                </a:cubicBezTo>
                <a:cubicBezTo>
                  <a:pt x="215" y="1731"/>
                  <a:pt x="309" y="1823"/>
                  <a:pt x="409" y="1823"/>
                </a:cubicBezTo>
                <a:cubicBezTo>
                  <a:pt x="508" y="1823"/>
                  <a:pt x="603" y="1731"/>
                  <a:pt x="675" y="1565"/>
                </a:cubicBezTo>
                <a:cubicBezTo>
                  <a:pt x="749" y="1394"/>
                  <a:pt x="790" y="1167"/>
                  <a:pt x="790" y="926"/>
                </a:cubicBezTo>
                <a:cubicBezTo>
                  <a:pt x="790" y="684"/>
                  <a:pt x="749" y="457"/>
                  <a:pt x="675" y="287"/>
                </a:cubicBezTo>
                <a:cubicBezTo>
                  <a:pt x="603" y="120"/>
                  <a:pt x="509" y="28"/>
                  <a:pt x="409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7E1F4065-3F90-4764-8912-DB54DCAE3D0F}"/>
              </a:ext>
            </a:extLst>
          </p:cNvPr>
          <p:cNvSpPr>
            <a:spLocks noEditPoints="1"/>
          </p:cNvSpPr>
          <p:nvPr/>
        </p:nvSpPr>
        <p:spPr bwMode="auto">
          <a:xfrm>
            <a:off x="9544796" y="2462759"/>
            <a:ext cx="4192123" cy="2945813"/>
          </a:xfrm>
          <a:custGeom>
            <a:avLst/>
            <a:gdLst>
              <a:gd name="T0" fmla="*/ 346 w 1697"/>
              <a:gd name="T1" fmla="*/ 1199 h 1199"/>
              <a:gd name="T2" fmla="*/ 55 w 1697"/>
              <a:gd name="T3" fmla="*/ 1077 h 1199"/>
              <a:gd name="T4" fmla="*/ 150 w 1697"/>
              <a:gd name="T5" fmla="*/ 687 h 1199"/>
              <a:gd name="T6" fmla="*/ 657 w 1697"/>
              <a:gd name="T7" fmla="*/ 264 h 1199"/>
              <a:gd name="T8" fmla="*/ 1512 w 1697"/>
              <a:gd name="T9" fmla="*/ 55 h 1199"/>
              <a:gd name="T10" fmla="*/ 1663 w 1697"/>
              <a:gd name="T11" fmla="*/ 161 h 1199"/>
              <a:gd name="T12" fmla="*/ 1677 w 1697"/>
              <a:gd name="T13" fmla="*/ 345 h 1199"/>
              <a:gd name="T14" fmla="*/ 1061 w 1697"/>
              <a:gd name="T15" fmla="*/ 974 h 1199"/>
              <a:gd name="T16" fmla="*/ 1061 w 1697"/>
              <a:gd name="T17" fmla="*/ 974 h 1199"/>
              <a:gd name="T18" fmla="*/ 439 w 1697"/>
              <a:gd name="T19" fmla="*/ 1194 h 1199"/>
              <a:gd name="T20" fmla="*/ 346 w 1697"/>
              <a:gd name="T21" fmla="*/ 1199 h 1199"/>
              <a:gd name="T22" fmla="*/ 1371 w 1697"/>
              <a:gd name="T23" fmla="*/ 66 h 1199"/>
              <a:gd name="T24" fmla="*/ 671 w 1697"/>
              <a:gd name="T25" fmla="*/ 288 h 1199"/>
              <a:gd name="T26" fmla="*/ 172 w 1697"/>
              <a:gd name="T27" fmla="*/ 704 h 1199"/>
              <a:gd name="T28" fmla="*/ 79 w 1697"/>
              <a:gd name="T29" fmla="*/ 1063 h 1199"/>
              <a:gd name="T30" fmla="*/ 436 w 1697"/>
              <a:gd name="T31" fmla="*/ 1166 h 1199"/>
              <a:gd name="T32" fmla="*/ 1047 w 1697"/>
              <a:gd name="T33" fmla="*/ 950 h 1199"/>
              <a:gd name="T34" fmla="*/ 1047 w 1697"/>
              <a:gd name="T35" fmla="*/ 950 h 1199"/>
              <a:gd name="T36" fmla="*/ 1650 w 1697"/>
              <a:gd name="T37" fmla="*/ 337 h 1199"/>
              <a:gd name="T38" fmla="*/ 1639 w 1697"/>
              <a:gd name="T39" fmla="*/ 175 h 1199"/>
              <a:gd name="T40" fmla="*/ 1505 w 1697"/>
              <a:gd name="T41" fmla="*/ 82 h 1199"/>
              <a:gd name="T42" fmla="*/ 1371 w 1697"/>
              <a:gd name="T43" fmla="*/ 6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97" h="1199">
                <a:moveTo>
                  <a:pt x="346" y="1199"/>
                </a:moveTo>
                <a:cubicBezTo>
                  <a:pt x="202" y="1199"/>
                  <a:pt x="101" y="1157"/>
                  <a:pt x="55" y="1077"/>
                </a:cubicBezTo>
                <a:cubicBezTo>
                  <a:pt x="0" y="980"/>
                  <a:pt x="33" y="841"/>
                  <a:pt x="150" y="687"/>
                </a:cubicBezTo>
                <a:cubicBezTo>
                  <a:pt x="263" y="535"/>
                  <a:pt x="444" y="385"/>
                  <a:pt x="657" y="264"/>
                </a:cubicBezTo>
                <a:cubicBezTo>
                  <a:pt x="976" y="82"/>
                  <a:pt x="1312" y="0"/>
                  <a:pt x="1512" y="55"/>
                </a:cubicBezTo>
                <a:cubicBezTo>
                  <a:pt x="1583" y="75"/>
                  <a:pt x="1634" y="110"/>
                  <a:pt x="1663" y="161"/>
                </a:cubicBezTo>
                <a:cubicBezTo>
                  <a:pt x="1692" y="212"/>
                  <a:pt x="1697" y="273"/>
                  <a:pt x="1677" y="345"/>
                </a:cubicBezTo>
                <a:cubicBezTo>
                  <a:pt x="1622" y="545"/>
                  <a:pt x="1380" y="793"/>
                  <a:pt x="1061" y="974"/>
                </a:cubicBezTo>
                <a:cubicBezTo>
                  <a:pt x="1061" y="974"/>
                  <a:pt x="1061" y="974"/>
                  <a:pt x="1061" y="974"/>
                </a:cubicBezTo>
                <a:cubicBezTo>
                  <a:pt x="848" y="1095"/>
                  <a:pt x="627" y="1174"/>
                  <a:pt x="439" y="1194"/>
                </a:cubicBezTo>
                <a:cubicBezTo>
                  <a:pt x="406" y="1198"/>
                  <a:pt x="375" y="1199"/>
                  <a:pt x="346" y="1199"/>
                </a:cubicBezTo>
                <a:close/>
                <a:moveTo>
                  <a:pt x="1371" y="66"/>
                </a:moveTo>
                <a:cubicBezTo>
                  <a:pt x="1178" y="66"/>
                  <a:pt x="920" y="146"/>
                  <a:pt x="671" y="288"/>
                </a:cubicBezTo>
                <a:cubicBezTo>
                  <a:pt x="461" y="408"/>
                  <a:pt x="283" y="555"/>
                  <a:pt x="172" y="704"/>
                </a:cubicBezTo>
                <a:cubicBezTo>
                  <a:pt x="63" y="849"/>
                  <a:pt x="30" y="976"/>
                  <a:pt x="79" y="1063"/>
                </a:cubicBezTo>
                <a:cubicBezTo>
                  <a:pt x="128" y="1149"/>
                  <a:pt x="255" y="1186"/>
                  <a:pt x="436" y="1166"/>
                </a:cubicBezTo>
                <a:cubicBezTo>
                  <a:pt x="620" y="1146"/>
                  <a:pt x="837" y="1069"/>
                  <a:pt x="1047" y="950"/>
                </a:cubicBezTo>
                <a:cubicBezTo>
                  <a:pt x="1047" y="950"/>
                  <a:pt x="1047" y="950"/>
                  <a:pt x="1047" y="950"/>
                </a:cubicBezTo>
                <a:cubicBezTo>
                  <a:pt x="1360" y="772"/>
                  <a:pt x="1597" y="531"/>
                  <a:pt x="1650" y="337"/>
                </a:cubicBezTo>
                <a:cubicBezTo>
                  <a:pt x="1668" y="273"/>
                  <a:pt x="1664" y="219"/>
                  <a:pt x="1639" y="175"/>
                </a:cubicBezTo>
                <a:cubicBezTo>
                  <a:pt x="1614" y="131"/>
                  <a:pt x="1569" y="100"/>
                  <a:pt x="1505" y="82"/>
                </a:cubicBezTo>
                <a:cubicBezTo>
                  <a:pt x="1465" y="71"/>
                  <a:pt x="1420" y="66"/>
                  <a:pt x="1371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E796C205-6266-4CBF-B402-7A1E26EDBC5F}"/>
              </a:ext>
            </a:extLst>
          </p:cNvPr>
          <p:cNvSpPr>
            <a:spLocks noEditPoints="1"/>
          </p:cNvSpPr>
          <p:nvPr/>
        </p:nvSpPr>
        <p:spPr bwMode="auto">
          <a:xfrm>
            <a:off x="9596807" y="2462759"/>
            <a:ext cx="4191083" cy="2945813"/>
          </a:xfrm>
          <a:custGeom>
            <a:avLst/>
            <a:gdLst>
              <a:gd name="T0" fmla="*/ 1351 w 1697"/>
              <a:gd name="T1" fmla="*/ 1199 h 1199"/>
              <a:gd name="T2" fmla="*/ 1258 w 1697"/>
              <a:gd name="T3" fmla="*/ 1194 h 1199"/>
              <a:gd name="T4" fmla="*/ 636 w 1697"/>
              <a:gd name="T5" fmla="*/ 974 h 1199"/>
              <a:gd name="T6" fmla="*/ 20 w 1697"/>
              <a:gd name="T7" fmla="*/ 345 h 1199"/>
              <a:gd name="T8" fmla="*/ 34 w 1697"/>
              <a:gd name="T9" fmla="*/ 161 h 1199"/>
              <a:gd name="T10" fmla="*/ 185 w 1697"/>
              <a:gd name="T11" fmla="*/ 55 h 1199"/>
              <a:gd name="T12" fmla="*/ 1040 w 1697"/>
              <a:gd name="T13" fmla="*/ 264 h 1199"/>
              <a:gd name="T14" fmla="*/ 1547 w 1697"/>
              <a:gd name="T15" fmla="*/ 687 h 1199"/>
              <a:gd name="T16" fmla="*/ 1642 w 1697"/>
              <a:gd name="T17" fmla="*/ 1077 h 1199"/>
              <a:gd name="T18" fmla="*/ 1351 w 1697"/>
              <a:gd name="T19" fmla="*/ 1199 h 1199"/>
              <a:gd name="T20" fmla="*/ 326 w 1697"/>
              <a:gd name="T21" fmla="*/ 66 h 1199"/>
              <a:gd name="T22" fmla="*/ 192 w 1697"/>
              <a:gd name="T23" fmla="*/ 82 h 1199"/>
              <a:gd name="T24" fmla="*/ 58 w 1697"/>
              <a:gd name="T25" fmla="*/ 175 h 1199"/>
              <a:gd name="T26" fmla="*/ 47 w 1697"/>
              <a:gd name="T27" fmla="*/ 337 h 1199"/>
              <a:gd name="T28" fmla="*/ 650 w 1697"/>
              <a:gd name="T29" fmla="*/ 950 h 1199"/>
              <a:gd name="T30" fmla="*/ 650 w 1697"/>
              <a:gd name="T31" fmla="*/ 950 h 1199"/>
              <a:gd name="T32" fmla="*/ 1261 w 1697"/>
              <a:gd name="T33" fmla="*/ 1166 h 1199"/>
              <a:gd name="T34" fmla="*/ 1352 w 1697"/>
              <a:gd name="T35" fmla="*/ 1172 h 1199"/>
              <a:gd name="T36" fmla="*/ 1618 w 1697"/>
              <a:gd name="T37" fmla="*/ 1063 h 1199"/>
              <a:gd name="T38" fmla="*/ 1525 w 1697"/>
              <a:gd name="T39" fmla="*/ 704 h 1199"/>
              <a:gd name="T40" fmla="*/ 1026 w 1697"/>
              <a:gd name="T41" fmla="*/ 288 h 1199"/>
              <a:gd name="T42" fmla="*/ 326 w 1697"/>
              <a:gd name="T43" fmla="*/ 6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97" h="1199">
                <a:moveTo>
                  <a:pt x="1351" y="1199"/>
                </a:moveTo>
                <a:cubicBezTo>
                  <a:pt x="1322" y="1199"/>
                  <a:pt x="1291" y="1198"/>
                  <a:pt x="1258" y="1194"/>
                </a:cubicBezTo>
                <a:cubicBezTo>
                  <a:pt x="1070" y="1174"/>
                  <a:pt x="849" y="1095"/>
                  <a:pt x="636" y="974"/>
                </a:cubicBezTo>
                <a:cubicBezTo>
                  <a:pt x="317" y="793"/>
                  <a:pt x="75" y="545"/>
                  <a:pt x="20" y="345"/>
                </a:cubicBezTo>
                <a:cubicBezTo>
                  <a:pt x="0" y="273"/>
                  <a:pt x="5" y="212"/>
                  <a:pt x="34" y="161"/>
                </a:cubicBezTo>
                <a:cubicBezTo>
                  <a:pt x="63" y="110"/>
                  <a:pt x="113" y="75"/>
                  <a:pt x="185" y="55"/>
                </a:cubicBezTo>
                <a:cubicBezTo>
                  <a:pt x="385" y="0"/>
                  <a:pt x="721" y="82"/>
                  <a:pt x="1040" y="264"/>
                </a:cubicBezTo>
                <a:cubicBezTo>
                  <a:pt x="1253" y="385"/>
                  <a:pt x="1434" y="535"/>
                  <a:pt x="1547" y="687"/>
                </a:cubicBezTo>
                <a:cubicBezTo>
                  <a:pt x="1664" y="841"/>
                  <a:pt x="1697" y="980"/>
                  <a:pt x="1642" y="1077"/>
                </a:cubicBezTo>
                <a:cubicBezTo>
                  <a:pt x="1596" y="1157"/>
                  <a:pt x="1494" y="1199"/>
                  <a:pt x="1351" y="1199"/>
                </a:cubicBezTo>
                <a:close/>
                <a:moveTo>
                  <a:pt x="326" y="66"/>
                </a:moveTo>
                <a:cubicBezTo>
                  <a:pt x="277" y="66"/>
                  <a:pt x="232" y="71"/>
                  <a:pt x="192" y="82"/>
                </a:cubicBezTo>
                <a:cubicBezTo>
                  <a:pt x="128" y="100"/>
                  <a:pt x="83" y="131"/>
                  <a:pt x="58" y="175"/>
                </a:cubicBezTo>
                <a:cubicBezTo>
                  <a:pt x="33" y="219"/>
                  <a:pt x="29" y="273"/>
                  <a:pt x="47" y="337"/>
                </a:cubicBezTo>
                <a:cubicBezTo>
                  <a:pt x="100" y="531"/>
                  <a:pt x="337" y="772"/>
                  <a:pt x="650" y="950"/>
                </a:cubicBezTo>
                <a:cubicBezTo>
                  <a:pt x="650" y="950"/>
                  <a:pt x="650" y="950"/>
                  <a:pt x="650" y="950"/>
                </a:cubicBezTo>
                <a:cubicBezTo>
                  <a:pt x="860" y="1069"/>
                  <a:pt x="1077" y="1146"/>
                  <a:pt x="1261" y="1166"/>
                </a:cubicBezTo>
                <a:cubicBezTo>
                  <a:pt x="1293" y="1170"/>
                  <a:pt x="1323" y="1172"/>
                  <a:pt x="1352" y="1172"/>
                </a:cubicBezTo>
                <a:cubicBezTo>
                  <a:pt x="1484" y="1172"/>
                  <a:pt x="1577" y="1134"/>
                  <a:pt x="1618" y="1063"/>
                </a:cubicBezTo>
                <a:cubicBezTo>
                  <a:pt x="1667" y="976"/>
                  <a:pt x="1634" y="849"/>
                  <a:pt x="1525" y="704"/>
                </a:cubicBezTo>
                <a:cubicBezTo>
                  <a:pt x="1413" y="555"/>
                  <a:pt x="1236" y="408"/>
                  <a:pt x="1026" y="288"/>
                </a:cubicBezTo>
                <a:cubicBezTo>
                  <a:pt x="777" y="146"/>
                  <a:pt x="519" y="66"/>
                  <a:pt x="326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3" name="Oval 8">
            <a:extLst>
              <a:ext uri="{FF2B5EF4-FFF2-40B4-BE49-F238E27FC236}">
                <a16:creationId xmlns:a16="http://schemas.microsoft.com/office/drawing/2014/main" id="{9B7C9F79-4D2C-45A5-B504-44D0C9CFF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68456" y="3622038"/>
            <a:ext cx="795775" cy="721445"/>
          </a:xfrm>
          <a:prstGeom prst="ellipse">
            <a:avLst/>
          </a:prstGeom>
          <a:solidFill>
            <a:srgbClr val="D30F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id="{2E44FA6B-74DD-4F7E-A9DC-A19964F5EC63}"/>
              </a:ext>
            </a:extLst>
          </p:cNvPr>
          <p:cNvSpPr>
            <a:spLocks noEditPoints="1"/>
          </p:cNvSpPr>
          <p:nvPr/>
        </p:nvSpPr>
        <p:spPr bwMode="auto">
          <a:xfrm>
            <a:off x="11234127" y="3551654"/>
            <a:ext cx="864430" cy="862215"/>
          </a:xfrm>
          <a:custGeom>
            <a:avLst/>
            <a:gdLst>
              <a:gd name="T0" fmla="*/ 175 w 350"/>
              <a:gd name="T1" fmla="*/ 351 h 351"/>
              <a:gd name="T2" fmla="*/ 0 w 350"/>
              <a:gd name="T3" fmla="*/ 176 h 351"/>
              <a:gd name="T4" fmla="*/ 175 w 350"/>
              <a:gd name="T5" fmla="*/ 0 h 351"/>
              <a:gd name="T6" fmla="*/ 350 w 350"/>
              <a:gd name="T7" fmla="*/ 176 h 351"/>
              <a:gd name="T8" fmla="*/ 175 w 350"/>
              <a:gd name="T9" fmla="*/ 351 h 351"/>
              <a:gd name="T10" fmla="*/ 175 w 350"/>
              <a:gd name="T11" fmla="*/ 28 h 351"/>
              <a:gd name="T12" fmla="*/ 28 w 350"/>
              <a:gd name="T13" fmla="*/ 176 h 351"/>
              <a:gd name="T14" fmla="*/ 175 w 350"/>
              <a:gd name="T15" fmla="*/ 323 h 351"/>
              <a:gd name="T16" fmla="*/ 322 w 350"/>
              <a:gd name="T17" fmla="*/ 176 h 351"/>
              <a:gd name="T18" fmla="*/ 175 w 350"/>
              <a:gd name="T19" fmla="*/ 28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0" h="351">
                <a:moveTo>
                  <a:pt x="175" y="351"/>
                </a:moveTo>
                <a:cubicBezTo>
                  <a:pt x="78" y="351"/>
                  <a:pt x="0" y="272"/>
                  <a:pt x="0" y="176"/>
                </a:cubicBezTo>
                <a:cubicBezTo>
                  <a:pt x="0" y="79"/>
                  <a:pt x="78" y="0"/>
                  <a:pt x="175" y="0"/>
                </a:cubicBezTo>
                <a:cubicBezTo>
                  <a:pt x="271" y="0"/>
                  <a:pt x="350" y="79"/>
                  <a:pt x="350" y="176"/>
                </a:cubicBezTo>
                <a:cubicBezTo>
                  <a:pt x="350" y="272"/>
                  <a:pt x="271" y="351"/>
                  <a:pt x="175" y="351"/>
                </a:cubicBezTo>
                <a:close/>
                <a:moveTo>
                  <a:pt x="175" y="28"/>
                </a:moveTo>
                <a:cubicBezTo>
                  <a:pt x="94" y="28"/>
                  <a:pt x="28" y="94"/>
                  <a:pt x="28" y="176"/>
                </a:cubicBezTo>
                <a:cubicBezTo>
                  <a:pt x="28" y="257"/>
                  <a:pt x="94" y="323"/>
                  <a:pt x="175" y="323"/>
                </a:cubicBezTo>
                <a:cubicBezTo>
                  <a:pt x="256" y="323"/>
                  <a:pt x="322" y="257"/>
                  <a:pt x="322" y="176"/>
                </a:cubicBezTo>
                <a:cubicBezTo>
                  <a:pt x="322" y="94"/>
                  <a:pt x="256" y="28"/>
                  <a:pt x="17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5" name="Oval 10">
            <a:extLst>
              <a:ext uri="{FF2B5EF4-FFF2-40B4-BE49-F238E27FC236}">
                <a16:creationId xmlns:a16="http://schemas.microsoft.com/office/drawing/2014/main" id="{90F06F56-1173-46BF-97C8-C4B0028AD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82392" y="1818944"/>
            <a:ext cx="417132" cy="415064"/>
          </a:xfrm>
          <a:prstGeom prst="ellipse">
            <a:avLst/>
          </a:prstGeom>
          <a:solidFill>
            <a:srgbClr val="00B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62F9A4C1-E040-4443-A026-CDB84F866253}"/>
              </a:ext>
            </a:extLst>
          </p:cNvPr>
          <p:cNvSpPr>
            <a:spLocks noEditPoints="1"/>
          </p:cNvSpPr>
          <p:nvPr/>
        </p:nvSpPr>
        <p:spPr bwMode="auto">
          <a:xfrm>
            <a:off x="10948065" y="1784788"/>
            <a:ext cx="486827" cy="484413"/>
          </a:xfrm>
          <a:custGeom>
            <a:avLst/>
            <a:gdLst>
              <a:gd name="T0" fmla="*/ 98 w 197"/>
              <a:gd name="T1" fmla="*/ 197 h 197"/>
              <a:gd name="T2" fmla="*/ 0 w 197"/>
              <a:gd name="T3" fmla="*/ 98 h 197"/>
              <a:gd name="T4" fmla="*/ 98 w 197"/>
              <a:gd name="T5" fmla="*/ 0 h 197"/>
              <a:gd name="T6" fmla="*/ 197 w 197"/>
              <a:gd name="T7" fmla="*/ 98 h 197"/>
              <a:gd name="T8" fmla="*/ 98 w 197"/>
              <a:gd name="T9" fmla="*/ 197 h 197"/>
              <a:gd name="T10" fmla="*/ 98 w 197"/>
              <a:gd name="T11" fmla="*/ 28 h 197"/>
              <a:gd name="T12" fmla="*/ 28 w 197"/>
              <a:gd name="T13" fmla="*/ 98 h 197"/>
              <a:gd name="T14" fmla="*/ 98 w 197"/>
              <a:gd name="T15" fmla="*/ 169 h 197"/>
              <a:gd name="T16" fmla="*/ 169 w 197"/>
              <a:gd name="T17" fmla="*/ 98 h 197"/>
              <a:gd name="T18" fmla="*/ 98 w 197"/>
              <a:gd name="T19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7" h="197">
                <a:moveTo>
                  <a:pt x="98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8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8" y="197"/>
                </a:cubicBezTo>
                <a:close/>
                <a:moveTo>
                  <a:pt x="98" y="28"/>
                </a:moveTo>
                <a:cubicBezTo>
                  <a:pt x="60" y="28"/>
                  <a:pt x="28" y="60"/>
                  <a:pt x="28" y="98"/>
                </a:cubicBezTo>
                <a:cubicBezTo>
                  <a:pt x="28" y="137"/>
                  <a:pt x="59" y="169"/>
                  <a:pt x="98" y="169"/>
                </a:cubicBezTo>
                <a:cubicBezTo>
                  <a:pt x="137" y="169"/>
                  <a:pt x="169" y="137"/>
                  <a:pt x="169" y="98"/>
                </a:cubicBezTo>
                <a:cubicBezTo>
                  <a:pt x="169" y="59"/>
                  <a:pt x="137" y="28"/>
                  <a:pt x="98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7" name="Oval 12">
            <a:extLst>
              <a:ext uri="{FF2B5EF4-FFF2-40B4-BE49-F238E27FC236}">
                <a16:creationId xmlns:a16="http://schemas.microsoft.com/office/drawing/2014/main" id="{B9A3F6C3-DB27-4D12-841E-1CBEAD8A4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72839" y="4356940"/>
            <a:ext cx="415051" cy="412993"/>
          </a:xfrm>
          <a:prstGeom prst="ellipse">
            <a:avLst/>
          </a:prstGeom>
          <a:solidFill>
            <a:srgbClr val="6249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22545B3C-FD49-4F42-BBA7-6A5EB030743F}"/>
              </a:ext>
            </a:extLst>
          </p:cNvPr>
          <p:cNvSpPr>
            <a:spLocks noEditPoints="1"/>
          </p:cNvSpPr>
          <p:nvPr/>
        </p:nvSpPr>
        <p:spPr bwMode="auto">
          <a:xfrm>
            <a:off x="13338511" y="4322781"/>
            <a:ext cx="484747" cy="481308"/>
          </a:xfrm>
          <a:custGeom>
            <a:avLst/>
            <a:gdLst>
              <a:gd name="T0" fmla="*/ 98 w 196"/>
              <a:gd name="T1" fmla="*/ 196 h 196"/>
              <a:gd name="T2" fmla="*/ 0 w 196"/>
              <a:gd name="T3" fmla="*/ 98 h 196"/>
              <a:gd name="T4" fmla="*/ 98 w 196"/>
              <a:gd name="T5" fmla="*/ 0 h 196"/>
              <a:gd name="T6" fmla="*/ 196 w 196"/>
              <a:gd name="T7" fmla="*/ 98 h 196"/>
              <a:gd name="T8" fmla="*/ 98 w 196"/>
              <a:gd name="T9" fmla="*/ 196 h 196"/>
              <a:gd name="T10" fmla="*/ 98 w 196"/>
              <a:gd name="T11" fmla="*/ 28 h 196"/>
              <a:gd name="T12" fmla="*/ 28 w 196"/>
              <a:gd name="T13" fmla="*/ 98 h 196"/>
              <a:gd name="T14" fmla="*/ 98 w 196"/>
              <a:gd name="T15" fmla="*/ 168 h 196"/>
              <a:gd name="T16" fmla="*/ 168 w 196"/>
              <a:gd name="T17" fmla="*/ 98 h 196"/>
              <a:gd name="T18" fmla="*/ 98 w 196"/>
              <a:gd name="T19" fmla="*/ 2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6" h="196">
                <a:moveTo>
                  <a:pt x="98" y="196"/>
                </a:moveTo>
                <a:cubicBezTo>
                  <a:pt x="43" y="196"/>
                  <a:pt x="0" y="153"/>
                  <a:pt x="0" y="98"/>
                </a:cubicBezTo>
                <a:cubicBezTo>
                  <a:pt x="0" y="44"/>
                  <a:pt x="44" y="0"/>
                  <a:pt x="98" y="0"/>
                </a:cubicBezTo>
                <a:cubicBezTo>
                  <a:pt x="152" y="0"/>
                  <a:pt x="196" y="44"/>
                  <a:pt x="196" y="98"/>
                </a:cubicBezTo>
                <a:cubicBezTo>
                  <a:pt x="196" y="152"/>
                  <a:pt x="152" y="196"/>
                  <a:pt x="98" y="196"/>
                </a:cubicBezTo>
                <a:close/>
                <a:moveTo>
                  <a:pt x="98" y="28"/>
                </a:moveTo>
                <a:cubicBezTo>
                  <a:pt x="59" y="28"/>
                  <a:pt x="28" y="59"/>
                  <a:pt x="28" y="98"/>
                </a:cubicBezTo>
                <a:cubicBezTo>
                  <a:pt x="28" y="137"/>
                  <a:pt x="59" y="168"/>
                  <a:pt x="98" y="168"/>
                </a:cubicBezTo>
                <a:cubicBezTo>
                  <a:pt x="137" y="168"/>
                  <a:pt x="168" y="137"/>
                  <a:pt x="168" y="98"/>
                </a:cubicBezTo>
                <a:cubicBezTo>
                  <a:pt x="168" y="60"/>
                  <a:pt x="136" y="28"/>
                  <a:pt x="98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FF653F2D-BB27-4A84-9F02-1058D75C5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8128" y="5163259"/>
            <a:ext cx="417132" cy="415064"/>
          </a:xfrm>
          <a:prstGeom prst="ellipse">
            <a:avLst/>
          </a:prstGeom>
          <a:solidFill>
            <a:srgbClr val="89D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0" name="Freeform 15">
            <a:extLst>
              <a:ext uri="{FF2B5EF4-FFF2-40B4-BE49-F238E27FC236}">
                <a16:creationId xmlns:a16="http://schemas.microsoft.com/office/drawing/2014/main" id="{2026051D-A903-4BE8-AD28-BFE66A17A499}"/>
              </a:ext>
            </a:extLst>
          </p:cNvPr>
          <p:cNvSpPr>
            <a:spLocks noEditPoints="1"/>
          </p:cNvSpPr>
          <p:nvPr/>
        </p:nvSpPr>
        <p:spPr bwMode="auto">
          <a:xfrm>
            <a:off x="10112761" y="5129103"/>
            <a:ext cx="486827" cy="483378"/>
          </a:xfrm>
          <a:custGeom>
            <a:avLst/>
            <a:gdLst>
              <a:gd name="T0" fmla="*/ 98 w 197"/>
              <a:gd name="T1" fmla="*/ 197 h 197"/>
              <a:gd name="T2" fmla="*/ 0 w 197"/>
              <a:gd name="T3" fmla="*/ 99 h 197"/>
              <a:gd name="T4" fmla="*/ 98 w 197"/>
              <a:gd name="T5" fmla="*/ 0 h 197"/>
              <a:gd name="T6" fmla="*/ 197 w 197"/>
              <a:gd name="T7" fmla="*/ 99 h 197"/>
              <a:gd name="T8" fmla="*/ 98 w 197"/>
              <a:gd name="T9" fmla="*/ 197 h 197"/>
              <a:gd name="T10" fmla="*/ 98 w 197"/>
              <a:gd name="T11" fmla="*/ 28 h 197"/>
              <a:gd name="T12" fmla="*/ 28 w 197"/>
              <a:gd name="T13" fmla="*/ 99 h 197"/>
              <a:gd name="T14" fmla="*/ 98 w 197"/>
              <a:gd name="T15" fmla="*/ 169 h 197"/>
              <a:gd name="T16" fmla="*/ 169 w 197"/>
              <a:gd name="T17" fmla="*/ 99 h 197"/>
              <a:gd name="T18" fmla="*/ 98 w 197"/>
              <a:gd name="T19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7" h="197">
                <a:moveTo>
                  <a:pt x="98" y="197"/>
                </a:moveTo>
                <a:cubicBezTo>
                  <a:pt x="44" y="197"/>
                  <a:pt x="0" y="153"/>
                  <a:pt x="0" y="99"/>
                </a:cubicBezTo>
                <a:cubicBezTo>
                  <a:pt x="0" y="44"/>
                  <a:pt x="44" y="0"/>
                  <a:pt x="98" y="0"/>
                </a:cubicBezTo>
                <a:cubicBezTo>
                  <a:pt x="153" y="0"/>
                  <a:pt x="197" y="44"/>
                  <a:pt x="197" y="99"/>
                </a:cubicBezTo>
                <a:cubicBezTo>
                  <a:pt x="197" y="153"/>
                  <a:pt x="153" y="197"/>
                  <a:pt x="98" y="197"/>
                </a:cubicBezTo>
                <a:close/>
                <a:moveTo>
                  <a:pt x="98" y="28"/>
                </a:moveTo>
                <a:cubicBezTo>
                  <a:pt x="59" y="28"/>
                  <a:pt x="28" y="60"/>
                  <a:pt x="28" y="99"/>
                </a:cubicBezTo>
                <a:cubicBezTo>
                  <a:pt x="28" y="137"/>
                  <a:pt x="60" y="169"/>
                  <a:pt x="98" y="169"/>
                </a:cubicBezTo>
                <a:cubicBezTo>
                  <a:pt x="137" y="169"/>
                  <a:pt x="169" y="138"/>
                  <a:pt x="169" y="99"/>
                </a:cubicBezTo>
                <a:cubicBezTo>
                  <a:pt x="169" y="60"/>
                  <a:pt x="137" y="28"/>
                  <a:pt x="98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9" name="Picture 2" descr="O:\01_New_Bayer_Brand\03_Linien\ONSCREEN\RGB\PNG\Bayer Lines RGB BAYER RASPBERRY.png">
            <a:extLst>
              <a:ext uri="{FF2B5EF4-FFF2-40B4-BE49-F238E27FC236}">
                <a16:creationId xmlns:a16="http://schemas.microsoft.com/office/drawing/2014/main" id="{73CCFB32-5EBB-491F-9B89-0F77B189C2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1"/>
          <a:stretch/>
        </p:blipFill>
        <p:spPr bwMode="auto">
          <a:xfrm>
            <a:off x="1" y="6976014"/>
            <a:ext cx="3315534" cy="51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Main text">
            <a:extLst>
              <a:ext uri="{FF2B5EF4-FFF2-40B4-BE49-F238E27FC236}">
                <a16:creationId xmlns:a16="http://schemas.microsoft.com/office/drawing/2014/main" id="{A38C26B0-C384-4F8A-A552-F1785C3EF26F}"/>
              </a:ext>
            </a:extLst>
          </p:cNvPr>
          <p:cNvSpPr txBox="1"/>
          <p:nvPr/>
        </p:nvSpPr>
        <p:spPr bwMode="gray">
          <a:xfrm>
            <a:off x="3310919" y="1637993"/>
            <a:ext cx="5704682" cy="474688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0"/>
              </a:lnSpc>
            </a:pPr>
            <a:r>
              <a:rPr lang="en-US" sz="4800" dirty="0">
                <a:solidFill>
                  <a:schemeClr val="bg1"/>
                </a:solidFill>
              </a:rPr>
              <a:t>Lorem ipsum dolor </a:t>
            </a:r>
            <a:r>
              <a:rPr lang="en-US" sz="4800" dirty="0" err="1">
                <a:solidFill>
                  <a:schemeClr val="bg1"/>
                </a:solidFill>
              </a:rPr>
              <a:t>sitamet</a:t>
            </a:r>
            <a:r>
              <a:rPr lang="en-US" sz="4800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rgbClr val="FF3162"/>
                </a:solidFill>
              </a:rPr>
              <a:t>consetetur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sadipscing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elitr</a:t>
            </a:r>
            <a:r>
              <a:rPr lang="en-US" sz="4800" b="1" dirty="0">
                <a:solidFill>
                  <a:srgbClr val="FF3162"/>
                </a:solidFill>
              </a:rPr>
              <a:t>, </a:t>
            </a:r>
            <a:r>
              <a:rPr lang="en-US" sz="4800" b="1" dirty="0" err="1">
                <a:solidFill>
                  <a:srgbClr val="FF3162"/>
                </a:solidFill>
              </a:rPr>
              <a:t>sed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diam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nonumy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eirmod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tempor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invidunt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ut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labore</a:t>
            </a:r>
            <a:endParaRPr lang="en-US" sz="4000" b="1" dirty="0">
              <a:solidFill>
                <a:srgbClr val="1038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0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D23772E7-EEBE-4395-A08D-C009273F422B}"/>
              </a:ext>
            </a:extLst>
          </p:cNvPr>
          <p:cNvSpPr/>
          <p:nvPr/>
        </p:nvSpPr>
        <p:spPr bwMode="gray">
          <a:xfrm>
            <a:off x="0" y="0"/>
            <a:ext cx="15240000" cy="796132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034558E0-21B9-40FB-8B05-DB333814E198}"/>
              </a:ext>
            </a:extLst>
          </p:cNvPr>
          <p:cNvSpPr/>
          <p:nvPr/>
        </p:nvSpPr>
        <p:spPr bwMode="ltGray">
          <a:xfrm>
            <a:off x="1" y="0"/>
            <a:ext cx="3206961" cy="7964488"/>
          </a:xfrm>
          <a:custGeom>
            <a:avLst/>
            <a:gdLst>
              <a:gd name="connsiteX0" fmla="*/ 0 w 3206961"/>
              <a:gd name="connsiteY0" fmla="*/ 0 h 8004175"/>
              <a:gd name="connsiteX1" fmla="*/ 752475 w 3206961"/>
              <a:gd name="connsiteY1" fmla="*/ 0 h 8004175"/>
              <a:gd name="connsiteX2" fmla="*/ 1085850 w 3206961"/>
              <a:gd name="connsiteY2" fmla="*/ 0 h 8004175"/>
              <a:gd name="connsiteX3" fmla="*/ 3206961 w 3206961"/>
              <a:gd name="connsiteY3" fmla="*/ 0 h 8004175"/>
              <a:gd name="connsiteX4" fmla="*/ 1505845 w 3206961"/>
              <a:gd name="connsiteY4" fmla="*/ 8001000 h 8004175"/>
              <a:gd name="connsiteX5" fmla="*/ 1085850 w 3206961"/>
              <a:gd name="connsiteY5" fmla="*/ 7999452 h 8004175"/>
              <a:gd name="connsiteX6" fmla="*/ 1085850 w 3206961"/>
              <a:gd name="connsiteY6" fmla="*/ 8004175 h 8004175"/>
              <a:gd name="connsiteX7" fmla="*/ 0 w 3206961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6961" h="8004175">
                <a:moveTo>
                  <a:pt x="0" y="0"/>
                </a:moveTo>
                <a:lnTo>
                  <a:pt x="752475" y="0"/>
                </a:lnTo>
                <a:lnTo>
                  <a:pt x="1085850" y="0"/>
                </a:lnTo>
                <a:lnTo>
                  <a:pt x="3206961" y="0"/>
                </a:lnTo>
                <a:lnTo>
                  <a:pt x="1505845" y="8001000"/>
                </a:lnTo>
                <a:lnTo>
                  <a:pt x="1085850" y="7999452"/>
                </a:lnTo>
                <a:lnTo>
                  <a:pt x="1085850" y="8004175"/>
                </a:lnTo>
                <a:lnTo>
                  <a:pt x="0" y="8004175"/>
                </a:lnTo>
                <a:close/>
              </a:path>
            </a:pathLst>
          </a:custGeom>
          <a:gradFill flip="none" rotWithShape="1">
            <a:gsLst>
              <a:gs pos="0">
                <a:srgbClr val="74C713"/>
              </a:gs>
              <a:gs pos="50000">
                <a:srgbClr val="74C713"/>
              </a:gs>
              <a:gs pos="84000">
                <a:srgbClr val="74C713">
                  <a:alpha val="0"/>
                </a:srgbClr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>
              <a:solidFill>
                <a:srgbClr val="000000"/>
              </a:solidFill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0AE1F09-0DEE-43FD-B3C7-FBFA1AC4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241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CBE5E53B-B1EC-402B-BFA6-ED3AD28A8B00}"/>
              </a:ext>
            </a:extLst>
          </p:cNvPr>
          <p:cNvSpPr txBox="1">
            <a:spLocks/>
          </p:cNvSpPr>
          <p:nvPr/>
        </p:nvSpPr>
        <p:spPr bwMode="black">
          <a:xfrm>
            <a:off x="8735220" y="4928941"/>
            <a:ext cx="3761581" cy="5591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400" dirty="0"/>
              <a:t>Design </a:t>
            </a:r>
            <a:r>
              <a:rPr lang="de-DE" sz="3400" dirty="0" err="1"/>
              <a:t>Examples</a:t>
            </a:r>
            <a:endParaRPr lang="en-US" sz="3400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690EF6-7419-49D0-A87E-8B223EBCA04D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black">
          <a:xfrm>
            <a:off x="6353376" y="2748555"/>
            <a:ext cx="6429175" cy="2039336"/>
          </a:xfrm>
          <a:prstGeom prst="rect">
            <a:avLst/>
          </a:prstGeom>
        </p:spPr>
        <p:txBody>
          <a:bodyPr anchor="b"/>
          <a:lstStyle>
            <a:lvl1pPr algn="r">
              <a:defRPr sz="48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de-DE" sz="6600" dirty="0"/>
              <a:t>Company </a:t>
            </a:r>
            <a:r>
              <a:rPr lang="de-DE" sz="6600" dirty="0" err="1"/>
              <a:t>Announcements</a:t>
            </a:r>
            <a:endParaRPr lang="en-US" sz="6600" dirty="0"/>
          </a:p>
        </p:txBody>
      </p:sp>
      <p:cxnSp>
        <p:nvCxnSpPr>
          <p:cNvPr id="9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1563595" y="-50548"/>
            <a:ext cx="2916645" cy="81123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3200400" y="-50548"/>
            <a:ext cx="1541464" cy="81123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50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gray">
          <a:xfrm>
            <a:off x="4001350" y="381535"/>
            <a:ext cx="7237303" cy="7201418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4001350" y="2594852"/>
            <a:ext cx="7244501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consetetur sadips </a:t>
            </a:r>
            <a:br>
              <a:rPr lang="sv-SE" sz="4800" b="1" dirty="0">
                <a:solidFill>
                  <a:srgbClr val="10384F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eli sed diam nonumy.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4716463" y="1484508"/>
            <a:ext cx="5596966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917040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Freihandform: Form 25">
            <a:extLst>
              <a:ext uri="{FF2B5EF4-FFF2-40B4-BE49-F238E27FC236}">
                <a16:creationId xmlns:a16="http://schemas.microsoft.com/office/drawing/2014/main" id="{B5DA8017-76FF-4012-990B-71CC27F5EE0C}"/>
              </a:ext>
            </a:extLst>
          </p:cNvPr>
          <p:cNvSpPr/>
          <p:nvPr/>
        </p:nvSpPr>
        <p:spPr bwMode="gray">
          <a:xfrm rot="811212">
            <a:off x="10644915" y="2587502"/>
            <a:ext cx="28800" cy="5075843"/>
          </a:xfrm>
          <a:custGeom>
            <a:avLst/>
            <a:gdLst>
              <a:gd name="connsiteX0" fmla="*/ 0 w 28800"/>
              <a:gd name="connsiteY0" fmla="*/ 0 h 5075843"/>
              <a:gd name="connsiteX1" fmla="*/ 28800 w 28800"/>
              <a:gd name="connsiteY1" fmla="*/ 119775 h 5075843"/>
              <a:gd name="connsiteX2" fmla="*/ 28800 w 28800"/>
              <a:gd name="connsiteY2" fmla="*/ 5068918 h 5075843"/>
              <a:gd name="connsiteX3" fmla="*/ 1 w 28800"/>
              <a:gd name="connsiteY3" fmla="*/ 5075843 h 507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5075843">
                <a:moveTo>
                  <a:pt x="0" y="0"/>
                </a:moveTo>
                <a:lnTo>
                  <a:pt x="28800" y="119775"/>
                </a:lnTo>
                <a:lnTo>
                  <a:pt x="28800" y="5068918"/>
                </a:lnTo>
                <a:lnTo>
                  <a:pt x="1" y="50758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ihandform: Form 26">
            <a:extLst>
              <a:ext uri="{FF2B5EF4-FFF2-40B4-BE49-F238E27FC236}">
                <a16:creationId xmlns:a16="http://schemas.microsoft.com/office/drawing/2014/main" id="{AD900DF4-A973-4C90-8B30-0D1F375D367E}"/>
              </a:ext>
            </a:extLst>
          </p:cNvPr>
          <p:cNvSpPr/>
          <p:nvPr/>
        </p:nvSpPr>
        <p:spPr bwMode="gray">
          <a:xfrm rot="1219479">
            <a:off x="10835119" y="5348430"/>
            <a:ext cx="28800" cy="2318390"/>
          </a:xfrm>
          <a:custGeom>
            <a:avLst/>
            <a:gdLst>
              <a:gd name="connsiteX0" fmla="*/ 0 w 28800"/>
              <a:gd name="connsiteY0" fmla="*/ 0 h 2318390"/>
              <a:gd name="connsiteX1" fmla="*/ 28800 w 28800"/>
              <a:gd name="connsiteY1" fmla="*/ 77753 h 2318390"/>
              <a:gd name="connsiteX2" fmla="*/ 28800 w 28800"/>
              <a:gd name="connsiteY2" fmla="*/ 2307723 h 2318390"/>
              <a:gd name="connsiteX3" fmla="*/ 0 w 28800"/>
              <a:gd name="connsiteY3" fmla="*/ 2318390 h 231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2318390">
                <a:moveTo>
                  <a:pt x="0" y="0"/>
                </a:moveTo>
                <a:lnTo>
                  <a:pt x="28800" y="77753"/>
                </a:lnTo>
                <a:lnTo>
                  <a:pt x="28800" y="2307723"/>
                </a:lnTo>
                <a:lnTo>
                  <a:pt x="0" y="23183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07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4001350" y="381535"/>
            <a:ext cx="7237303" cy="7201418"/>
          </a:xfrm>
          <a:prstGeom prst="rect">
            <a:avLst/>
          </a:prstGeom>
          <a:solidFill>
            <a:srgbClr val="89D32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4001350" y="2594852"/>
            <a:ext cx="7244501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consetetur sadips </a:t>
            </a:r>
            <a:br>
              <a:rPr lang="sv-SE" sz="4800" b="1" dirty="0">
                <a:solidFill>
                  <a:srgbClr val="10384F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eli sed diam nonumy.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4716463" y="1484508"/>
            <a:ext cx="5596966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917040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CDC5AE09-07AF-427F-8BC2-79ACBBDA6D34}"/>
              </a:ext>
            </a:extLst>
          </p:cNvPr>
          <p:cNvSpPr/>
          <p:nvPr/>
        </p:nvSpPr>
        <p:spPr bwMode="gray">
          <a:xfrm rot="811212">
            <a:off x="10644915" y="2587502"/>
            <a:ext cx="28800" cy="5075843"/>
          </a:xfrm>
          <a:custGeom>
            <a:avLst/>
            <a:gdLst>
              <a:gd name="connsiteX0" fmla="*/ 0 w 28800"/>
              <a:gd name="connsiteY0" fmla="*/ 0 h 5075843"/>
              <a:gd name="connsiteX1" fmla="*/ 28800 w 28800"/>
              <a:gd name="connsiteY1" fmla="*/ 119775 h 5075843"/>
              <a:gd name="connsiteX2" fmla="*/ 28800 w 28800"/>
              <a:gd name="connsiteY2" fmla="*/ 5068918 h 5075843"/>
              <a:gd name="connsiteX3" fmla="*/ 1 w 28800"/>
              <a:gd name="connsiteY3" fmla="*/ 5075843 h 507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5075843">
                <a:moveTo>
                  <a:pt x="0" y="0"/>
                </a:moveTo>
                <a:lnTo>
                  <a:pt x="28800" y="119775"/>
                </a:lnTo>
                <a:lnTo>
                  <a:pt x="28800" y="5068918"/>
                </a:lnTo>
                <a:lnTo>
                  <a:pt x="1" y="5075843"/>
                </a:lnTo>
                <a:close/>
              </a:path>
            </a:pathLst>
          </a:custGeom>
          <a:solidFill>
            <a:srgbClr val="FF3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79944936-CD16-42D7-84FA-96D275C0AE1E}"/>
              </a:ext>
            </a:extLst>
          </p:cNvPr>
          <p:cNvSpPr/>
          <p:nvPr/>
        </p:nvSpPr>
        <p:spPr bwMode="gray">
          <a:xfrm rot="1219479">
            <a:off x="10835119" y="5348430"/>
            <a:ext cx="28800" cy="2318390"/>
          </a:xfrm>
          <a:custGeom>
            <a:avLst/>
            <a:gdLst>
              <a:gd name="connsiteX0" fmla="*/ 0 w 28800"/>
              <a:gd name="connsiteY0" fmla="*/ 0 h 2318390"/>
              <a:gd name="connsiteX1" fmla="*/ 28800 w 28800"/>
              <a:gd name="connsiteY1" fmla="*/ 77753 h 2318390"/>
              <a:gd name="connsiteX2" fmla="*/ 28800 w 28800"/>
              <a:gd name="connsiteY2" fmla="*/ 2307723 h 2318390"/>
              <a:gd name="connsiteX3" fmla="*/ 0 w 28800"/>
              <a:gd name="connsiteY3" fmla="*/ 2318390 h 231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2318390">
                <a:moveTo>
                  <a:pt x="0" y="0"/>
                </a:moveTo>
                <a:lnTo>
                  <a:pt x="28800" y="77753"/>
                </a:lnTo>
                <a:lnTo>
                  <a:pt x="28800" y="2307723"/>
                </a:lnTo>
                <a:lnTo>
                  <a:pt x="0" y="2318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1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D23772E7-EEBE-4395-A08D-C009273F422B}"/>
              </a:ext>
            </a:extLst>
          </p:cNvPr>
          <p:cNvSpPr/>
          <p:nvPr/>
        </p:nvSpPr>
        <p:spPr bwMode="gray">
          <a:xfrm>
            <a:off x="0" y="0"/>
            <a:ext cx="15240000" cy="796132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034558E0-21B9-40FB-8B05-DB333814E198}"/>
              </a:ext>
            </a:extLst>
          </p:cNvPr>
          <p:cNvSpPr/>
          <p:nvPr/>
        </p:nvSpPr>
        <p:spPr bwMode="ltGray">
          <a:xfrm>
            <a:off x="1" y="0"/>
            <a:ext cx="3206961" cy="7964488"/>
          </a:xfrm>
          <a:custGeom>
            <a:avLst/>
            <a:gdLst>
              <a:gd name="connsiteX0" fmla="*/ 0 w 3206961"/>
              <a:gd name="connsiteY0" fmla="*/ 0 h 8004175"/>
              <a:gd name="connsiteX1" fmla="*/ 752475 w 3206961"/>
              <a:gd name="connsiteY1" fmla="*/ 0 h 8004175"/>
              <a:gd name="connsiteX2" fmla="*/ 1085850 w 3206961"/>
              <a:gd name="connsiteY2" fmla="*/ 0 h 8004175"/>
              <a:gd name="connsiteX3" fmla="*/ 3206961 w 3206961"/>
              <a:gd name="connsiteY3" fmla="*/ 0 h 8004175"/>
              <a:gd name="connsiteX4" fmla="*/ 1505845 w 3206961"/>
              <a:gd name="connsiteY4" fmla="*/ 8001000 h 8004175"/>
              <a:gd name="connsiteX5" fmla="*/ 1085850 w 3206961"/>
              <a:gd name="connsiteY5" fmla="*/ 7999452 h 8004175"/>
              <a:gd name="connsiteX6" fmla="*/ 1085850 w 3206961"/>
              <a:gd name="connsiteY6" fmla="*/ 8004175 h 8004175"/>
              <a:gd name="connsiteX7" fmla="*/ 0 w 3206961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6961" h="8004175">
                <a:moveTo>
                  <a:pt x="0" y="0"/>
                </a:moveTo>
                <a:lnTo>
                  <a:pt x="752475" y="0"/>
                </a:lnTo>
                <a:lnTo>
                  <a:pt x="1085850" y="0"/>
                </a:lnTo>
                <a:lnTo>
                  <a:pt x="3206961" y="0"/>
                </a:lnTo>
                <a:lnTo>
                  <a:pt x="1505845" y="8001000"/>
                </a:lnTo>
                <a:lnTo>
                  <a:pt x="1085850" y="7999452"/>
                </a:lnTo>
                <a:lnTo>
                  <a:pt x="1085850" y="8004175"/>
                </a:lnTo>
                <a:lnTo>
                  <a:pt x="0" y="8004175"/>
                </a:lnTo>
                <a:close/>
              </a:path>
            </a:pathLst>
          </a:custGeom>
          <a:gradFill flip="none" rotWithShape="1">
            <a:gsLst>
              <a:gs pos="0">
                <a:srgbClr val="74C713"/>
              </a:gs>
              <a:gs pos="50000">
                <a:srgbClr val="74C713"/>
              </a:gs>
              <a:gs pos="84000">
                <a:srgbClr val="74C713">
                  <a:alpha val="0"/>
                </a:srgbClr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0AE1F09-0DEE-43FD-B3C7-FBFA1AC4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241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CBE5E53B-B1EC-402B-BFA6-ED3AD28A8B00}"/>
              </a:ext>
            </a:extLst>
          </p:cNvPr>
          <p:cNvSpPr txBox="1">
            <a:spLocks/>
          </p:cNvSpPr>
          <p:nvPr/>
        </p:nvSpPr>
        <p:spPr bwMode="black">
          <a:xfrm>
            <a:off x="8335170" y="4768295"/>
            <a:ext cx="3761581" cy="61508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400" dirty="0"/>
              <a:t>Design </a:t>
            </a:r>
            <a:r>
              <a:rPr lang="de-DE" sz="3400" dirty="0" err="1"/>
              <a:t>Examples</a:t>
            </a:r>
            <a:endParaRPr lang="en-US" sz="3400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690EF6-7419-49D0-A87E-8B223EBCA04D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black">
          <a:xfrm>
            <a:off x="6353376" y="3393042"/>
            <a:ext cx="5800525" cy="1394848"/>
          </a:xfrm>
          <a:prstGeom prst="rect">
            <a:avLst/>
          </a:prstGeom>
        </p:spPr>
        <p:txBody>
          <a:bodyPr anchor="b"/>
          <a:lstStyle>
            <a:lvl1pPr algn="r">
              <a:defRPr sz="48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de-DE" sz="6600" dirty="0"/>
              <a:t>Quote Cards</a:t>
            </a:r>
            <a:endParaRPr lang="en-US" sz="6600" dirty="0"/>
          </a:p>
        </p:txBody>
      </p:sp>
      <p:cxnSp>
        <p:nvCxnSpPr>
          <p:cNvPr id="15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1563595" y="-50548"/>
            <a:ext cx="2916645" cy="81123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3200400" y="-50548"/>
            <a:ext cx="1541464" cy="81123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1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4001350" y="381535"/>
            <a:ext cx="7237303" cy="7201418"/>
          </a:xfrm>
          <a:prstGeom prst="rect">
            <a:avLst/>
          </a:prstGeom>
          <a:solidFill>
            <a:srgbClr val="624963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4001350" y="2594852"/>
            <a:ext cx="7244501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rgbClr val="FF3162"/>
                </a:solidFill>
              </a:rPr>
              <a:t>consetetur sadips </a:t>
            </a:r>
            <a:br>
              <a:rPr lang="sv-SE" sz="4800" b="1" dirty="0">
                <a:solidFill>
                  <a:srgbClr val="FF3162"/>
                </a:solidFill>
              </a:rPr>
            </a:br>
            <a:r>
              <a:rPr lang="sv-SE" sz="4800" b="1" dirty="0">
                <a:solidFill>
                  <a:srgbClr val="FF3162"/>
                </a:solidFill>
              </a:rPr>
              <a:t>eli sed diam nonumy.</a:t>
            </a:r>
            <a:endParaRPr lang="en-US" sz="4800" b="1" dirty="0">
              <a:solidFill>
                <a:srgbClr val="FF3162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4716463" y="1484508"/>
            <a:ext cx="5596966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917040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45DF1F79-5BA4-4793-BB54-D24FC02BF5EB}"/>
              </a:ext>
            </a:extLst>
          </p:cNvPr>
          <p:cNvSpPr/>
          <p:nvPr/>
        </p:nvSpPr>
        <p:spPr bwMode="gray">
          <a:xfrm rot="811212">
            <a:off x="10644915" y="2587502"/>
            <a:ext cx="28800" cy="5075843"/>
          </a:xfrm>
          <a:custGeom>
            <a:avLst/>
            <a:gdLst>
              <a:gd name="connsiteX0" fmla="*/ 0 w 28800"/>
              <a:gd name="connsiteY0" fmla="*/ 0 h 5075843"/>
              <a:gd name="connsiteX1" fmla="*/ 28800 w 28800"/>
              <a:gd name="connsiteY1" fmla="*/ 119775 h 5075843"/>
              <a:gd name="connsiteX2" fmla="*/ 28800 w 28800"/>
              <a:gd name="connsiteY2" fmla="*/ 5068918 h 5075843"/>
              <a:gd name="connsiteX3" fmla="*/ 1 w 28800"/>
              <a:gd name="connsiteY3" fmla="*/ 5075843 h 507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5075843">
                <a:moveTo>
                  <a:pt x="0" y="0"/>
                </a:moveTo>
                <a:lnTo>
                  <a:pt x="28800" y="119775"/>
                </a:lnTo>
                <a:lnTo>
                  <a:pt x="28800" y="5068918"/>
                </a:lnTo>
                <a:lnTo>
                  <a:pt x="1" y="5075843"/>
                </a:lnTo>
                <a:close/>
              </a:path>
            </a:pathLst>
          </a:cu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FE86031B-01D3-4192-A86C-5B38D37FD9D0}"/>
              </a:ext>
            </a:extLst>
          </p:cNvPr>
          <p:cNvSpPr/>
          <p:nvPr/>
        </p:nvSpPr>
        <p:spPr bwMode="gray">
          <a:xfrm rot="1219479">
            <a:off x="10835119" y="5348430"/>
            <a:ext cx="28800" cy="2318390"/>
          </a:xfrm>
          <a:custGeom>
            <a:avLst/>
            <a:gdLst>
              <a:gd name="connsiteX0" fmla="*/ 0 w 28800"/>
              <a:gd name="connsiteY0" fmla="*/ 0 h 2318390"/>
              <a:gd name="connsiteX1" fmla="*/ 28800 w 28800"/>
              <a:gd name="connsiteY1" fmla="*/ 77753 h 2318390"/>
              <a:gd name="connsiteX2" fmla="*/ 28800 w 28800"/>
              <a:gd name="connsiteY2" fmla="*/ 2307723 h 2318390"/>
              <a:gd name="connsiteX3" fmla="*/ 0 w 28800"/>
              <a:gd name="connsiteY3" fmla="*/ 2318390 h 231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2318390">
                <a:moveTo>
                  <a:pt x="0" y="0"/>
                </a:moveTo>
                <a:lnTo>
                  <a:pt x="28800" y="77753"/>
                </a:lnTo>
                <a:lnTo>
                  <a:pt x="28800" y="2307723"/>
                </a:lnTo>
                <a:lnTo>
                  <a:pt x="0" y="2318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6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gray">
          <a:xfrm>
            <a:off x="982663" y="977793"/>
            <a:ext cx="13274674" cy="6005741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54939"/>
            <a:ext cx="13274674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eirmod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tempor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invidunt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ut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labore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71729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7A074B40-6355-49A7-A69A-20B1A21B683F}"/>
              </a:ext>
            </a:extLst>
          </p:cNvPr>
          <p:cNvGrpSpPr/>
          <p:nvPr/>
        </p:nvGrpSpPr>
        <p:grpSpPr>
          <a:xfrm>
            <a:off x="13666858" y="1980416"/>
            <a:ext cx="219004" cy="5079318"/>
            <a:chOff x="12827562" y="1687584"/>
            <a:chExt cx="219004" cy="5079318"/>
          </a:xfrm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125016D5-B6E5-41D0-B102-BBEB10AF1812}"/>
                </a:ext>
              </a:extLst>
            </p:cNvPr>
            <p:cNvSpPr/>
            <p:nvPr/>
          </p:nvSpPr>
          <p:spPr bwMode="gray">
            <a:xfrm rot="811212">
              <a:off x="12827562" y="1687584"/>
              <a:ext cx="28800" cy="5075843"/>
            </a:xfrm>
            <a:custGeom>
              <a:avLst/>
              <a:gdLst>
                <a:gd name="connsiteX0" fmla="*/ 0 w 28800"/>
                <a:gd name="connsiteY0" fmla="*/ 0 h 5075843"/>
                <a:gd name="connsiteX1" fmla="*/ 28800 w 28800"/>
                <a:gd name="connsiteY1" fmla="*/ 119775 h 5075843"/>
                <a:gd name="connsiteX2" fmla="*/ 28800 w 28800"/>
                <a:gd name="connsiteY2" fmla="*/ 5068918 h 5075843"/>
                <a:gd name="connsiteX3" fmla="*/ 1 w 28800"/>
                <a:gd name="connsiteY3" fmla="*/ 5075843 h 507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75843">
                  <a:moveTo>
                    <a:pt x="0" y="0"/>
                  </a:moveTo>
                  <a:lnTo>
                    <a:pt x="28800" y="119775"/>
                  </a:lnTo>
                  <a:lnTo>
                    <a:pt x="28800" y="5068918"/>
                  </a:lnTo>
                  <a:lnTo>
                    <a:pt x="1" y="50758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5E8F8E14-5A3D-4A16-9CF4-3CD62B4067E0}"/>
                </a:ext>
              </a:extLst>
            </p:cNvPr>
            <p:cNvSpPr/>
            <p:nvPr/>
          </p:nvSpPr>
          <p:spPr bwMode="gray">
            <a:xfrm rot="1219479">
              <a:off x="13017766" y="4448512"/>
              <a:ext cx="28800" cy="2318390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982663" y="977793"/>
            <a:ext cx="13274674" cy="6005741"/>
          </a:xfrm>
          <a:prstGeom prst="rect">
            <a:avLst/>
          </a:prstGeom>
          <a:solidFill>
            <a:srgbClr val="89D32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54939"/>
            <a:ext cx="13274674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eirmod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tempor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invidunt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ut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labore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71729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FD0ED33-2644-49EB-B811-3F634C9CD760}"/>
              </a:ext>
            </a:extLst>
          </p:cNvPr>
          <p:cNvGrpSpPr/>
          <p:nvPr/>
        </p:nvGrpSpPr>
        <p:grpSpPr>
          <a:xfrm>
            <a:off x="13666858" y="1980416"/>
            <a:ext cx="219004" cy="5079318"/>
            <a:chOff x="12827562" y="1687584"/>
            <a:chExt cx="219004" cy="5079318"/>
          </a:xfrm>
          <a:solidFill>
            <a:srgbClr val="FF3162"/>
          </a:solidFill>
        </p:grpSpPr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29718F2-C287-4174-A24F-C73ACF83931B}"/>
                </a:ext>
              </a:extLst>
            </p:cNvPr>
            <p:cNvSpPr/>
            <p:nvPr/>
          </p:nvSpPr>
          <p:spPr bwMode="gray">
            <a:xfrm rot="811212">
              <a:off x="12827562" y="1687584"/>
              <a:ext cx="28800" cy="5075843"/>
            </a:xfrm>
            <a:custGeom>
              <a:avLst/>
              <a:gdLst>
                <a:gd name="connsiteX0" fmla="*/ 0 w 28800"/>
                <a:gd name="connsiteY0" fmla="*/ 0 h 5075843"/>
                <a:gd name="connsiteX1" fmla="*/ 28800 w 28800"/>
                <a:gd name="connsiteY1" fmla="*/ 119775 h 5075843"/>
                <a:gd name="connsiteX2" fmla="*/ 28800 w 28800"/>
                <a:gd name="connsiteY2" fmla="*/ 5068918 h 5075843"/>
                <a:gd name="connsiteX3" fmla="*/ 1 w 28800"/>
                <a:gd name="connsiteY3" fmla="*/ 5075843 h 507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75843">
                  <a:moveTo>
                    <a:pt x="0" y="0"/>
                  </a:moveTo>
                  <a:lnTo>
                    <a:pt x="28800" y="119775"/>
                  </a:lnTo>
                  <a:lnTo>
                    <a:pt x="28800" y="5068918"/>
                  </a:lnTo>
                  <a:lnTo>
                    <a:pt x="1" y="507584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8CED6565-4E0F-40AC-BA1E-824EAB5A66F4}"/>
                </a:ext>
              </a:extLst>
            </p:cNvPr>
            <p:cNvSpPr/>
            <p:nvPr/>
          </p:nvSpPr>
          <p:spPr bwMode="gray">
            <a:xfrm rot="1219479">
              <a:off x="13017766" y="4448512"/>
              <a:ext cx="28800" cy="2318390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19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gray">
          <a:xfrm>
            <a:off x="982663" y="977793"/>
            <a:ext cx="13274674" cy="6005741"/>
          </a:xfrm>
          <a:prstGeom prst="rect">
            <a:avLst/>
          </a:prstGeom>
          <a:solidFill>
            <a:srgbClr val="624963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54939"/>
            <a:ext cx="13274674" cy="222031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FF3162"/>
                </a:solidFill>
              </a:rPr>
              <a:t>eirmod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tempor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invidunt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ut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labore</a:t>
            </a:r>
            <a:endParaRPr lang="en-US" sz="4800" b="1" dirty="0">
              <a:solidFill>
                <a:srgbClr val="FF3162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71729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819049A-1019-474A-9BFD-9BF8A6BD1B91}"/>
              </a:ext>
            </a:extLst>
          </p:cNvPr>
          <p:cNvGrpSpPr/>
          <p:nvPr/>
        </p:nvGrpSpPr>
        <p:grpSpPr>
          <a:xfrm>
            <a:off x="13666858" y="1980416"/>
            <a:ext cx="219004" cy="5079318"/>
            <a:chOff x="12827562" y="1687584"/>
            <a:chExt cx="219004" cy="5079318"/>
          </a:xfrm>
          <a:solidFill>
            <a:srgbClr val="89D329"/>
          </a:solidFill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5A6F2664-0FE9-4553-AA84-3360A6E63A3A}"/>
                </a:ext>
              </a:extLst>
            </p:cNvPr>
            <p:cNvSpPr/>
            <p:nvPr/>
          </p:nvSpPr>
          <p:spPr bwMode="gray">
            <a:xfrm rot="811212">
              <a:off x="12827562" y="1687584"/>
              <a:ext cx="28800" cy="5075843"/>
            </a:xfrm>
            <a:custGeom>
              <a:avLst/>
              <a:gdLst>
                <a:gd name="connsiteX0" fmla="*/ 0 w 28800"/>
                <a:gd name="connsiteY0" fmla="*/ 0 h 5075843"/>
                <a:gd name="connsiteX1" fmla="*/ 28800 w 28800"/>
                <a:gd name="connsiteY1" fmla="*/ 119775 h 5075843"/>
                <a:gd name="connsiteX2" fmla="*/ 28800 w 28800"/>
                <a:gd name="connsiteY2" fmla="*/ 5068918 h 5075843"/>
                <a:gd name="connsiteX3" fmla="*/ 1 w 28800"/>
                <a:gd name="connsiteY3" fmla="*/ 5075843 h 507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75843">
                  <a:moveTo>
                    <a:pt x="0" y="0"/>
                  </a:moveTo>
                  <a:lnTo>
                    <a:pt x="28800" y="119775"/>
                  </a:lnTo>
                  <a:lnTo>
                    <a:pt x="28800" y="5068918"/>
                  </a:lnTo>
                  <a:lnTo>
                    <a:pt x="1" y="507584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C0884F81-0CDC-43FA-B87A-C8D7CD21549C}"/>
                </a:ext>
              </a:extLst>
            </p:cNvPr>
            <p:cNvSpPr/>
            <p:nvPr/>
          </p:nvSpPr>
          <p:spPr bwMode="gray">
            <a:xfrm rot="1219479">
              <a:off x="13017766" y="4448512"/>
              <a:ext cx="28800" cy="2318390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13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5CDDCC22-B7E2-4AE8-AE73-33428B57ECAD}"/>
              </a:ext>
            </a:extLst>
          </p:cNvPr>
          <p:cNvSpPr/>
          <p:nvPr/>
        </p:nvSpPr>
        <p:spPr bwMode="gray">
          <a:xfrm>
            <a:off x="0" y="0"/>
            <a:ext cx="15240000" cy="8001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B26E990-A97D-4999-A372-07D9ED418337}"/>
              </a:ext>
            </a:extLst>
          </p:cNvPr>
          <p:cNvSpPr/>
          <p:nvPr/>
        </p:nvSpPr>
        <p:spPr bwMode="gray">
          <a:xfrm>
            <a:off x="0" y="0"/>
            <a:ext cx="15239995" cy="8000996"/>
          </a:xfrm>
          <a:prstGeom prst="rect">
            <a:avLst/>
          </a:prstGeom>
          <a:solidFill>
            <a:srgbClr val="00B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Main text">
            <a:extLst>
              <a:ext uri="{FF2B5EF4-FFF2-40B4-BE49-F238E27FC236}">
                <a16:creationId xmlns:a16="http://schemas.microsoft.com/office/drawing/2014/main" id="{4F2BDFF9-7148-416C-A6F7-60F0E28257A2}"/>
              </a:ext>
            </a:extLst>
          </p:cNvPr>
          <p:cNvSpPr txBox="1"/>
          <p:nvPr/>
        </p:nvSpPr>
        <p:spPr bwMode="gray">
          <a:xfrm>
            <a:off x="1668463" y="4000499"/>
            <a:ext cx="7335837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00"/>
              </a:lnSpc>
            </a:pPr>
            <a:r>
              <a:rPr lang="en-US" sz="4800" dirty="0">
                <a:solidFill>
                  <a:schemeClr val="bg1"/>
                </a:solidFill>
              </a:rPr>
              <a:t>Lorem ipsum dolor sit,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consetetur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adipscing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dirty="0" err="1">
                <a:solidFill>
                  <a:schemeClr val="bg1"/>
                </a:solidFill>
              </a:rPr>
              <a:t>elitr</a:t>
            </a:r>
            <a:r>
              <a:rPr lang="en-US" sz="4800" dirty="0">
                <a:solidFill>
                  <a:schemeClr val="bg1"/>
                </a:solidFill>
              </a:rPr>
              <a:t>, </a:t>
            </a:r>
            <a:r>
              <a:rPr lang="en-US" sz="4800" dirty="0" err="1">
                <a:solidFill>
                  <a:schemeClr val="bg1"/>
                </a:solidFill>
              </a:rPr>
              <a:t>sed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diam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nonumy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endParaRPr lang="en-US" sz="4800" dirty="0">
              <a:solidFill>
                <a:srgbClr val="10384F"/>
              </a:solidFill>
            </a:endParaRPr>
          </a:p>
        </p:txBody>
      </p:sp>
      <p:sp>
        <p:nvSpPr>
          <p:cNvPr id="21" name="Main text">
            <a:extLst>
              <a:ext uri="{FF2B5EF4-FFF2-40B4-BE49-F238E27FC236}">
                <a16:creationId xmlns:a16="http://schemas.microsoft.com/office/drawing/2014/main" id="{7947A8E7-4A60-49FF-8D21-53B9339C784C}"/>
              </a:ext>
            </a:extLst>
          </p:cNvPr>
          <p:cNvSpPr txBox="1"/>
          <p:nvPr/>
        </p:nvSpPr>
        <p:spPr bwMode="gray">
          <a:xfrm>
            <a:off x="1668463" y="2773051"/>
            <a:ext cx="5926137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14000" dirty="0">
                <a:solidFill>
                  <a:schemeClr val="bg1"/>
                </a:solidFill>
              </a:rPr>
              <a:t>76 – 90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38385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Gerade Verbindung 12"/>
          <p:cNvCxnSpPr/>
          <p:nvPr/>
        </p:nvCxnSpPr>
        <p:spPr bwMode="gray">
          <a:xfrm flipH="1">
            <a:off x="11087723" y="3403785"/>
            <a:ext cx="4425716" cy="4649385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6" y="1256488"/>
            <a:ext cx="4021975" cy="6919226"/>
          </a:xfrm>
          <a:prstGeom prst="line">
            <a:avLst/>
          </a:prstGeom>
          <a:ln w="1905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in text">
            <a:extLst>
              <a:ext uri="{FF2B5EF4-FFF2-40B4-BE49-F238E27FC236}">
                <a16:creationId xmlns:a16="http://schemas.microsoft.com/office/drawing/2014/main" id="{41A6B5B7-C827-42ED-B4A9-92F1B09A1729}"/>
              </a:ext>
            </a:extLst>
          </p:cNvPr>
          <p:cNvSpPr txBox="1"/>
          <p:nvPr/>
        </p:nvSpPr>
        <p:spPr bwMode="gray">
          <a:xfrm>
            <a:off x="7386692" y="2773051"/>
            <a:ext cx="1168399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8800" dirty="0">
                <a:solidFill>
                  <a:schemeClr val="bg1"/>
                </a:solidFill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7472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>
            <a:extLst>
              <a:ext uri="{FF2B5EF4-FFF2-40B4-BE49-F238E27FC236}">
                <a16:creationId xmlns:a16="http://schemas.microsoft.com/office/drawing/2014/main" id="{5D06D8BD-BD14-48D6-8AEC-3B246A016F40}"/>
              </a:ext>
            </a:extLst>
          </p:cNvPr>
          <p:cNvSpPr/>
          <p:nvPr/>
        </p:nvSpPr>
        <p:spPr bwMode="gray">
          <a:xfrm>
            <a:off x="0" y="0"/>
            <a:ext cx="15240000" cy="800099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EEC82EE-2147-4386-8D5C-34DC412902F5}"/>
              </a:ext>
            </a:extLst>
          </p:cNvPr>
          <p:cNvSpPr/>
          <p:nvPr/>
        </p:nvSpPr>
        <p:spPr bwMode="gray">
          <a:xfrm>
            <a:off x="0" y="0"/>
            <a:ext cx="15239995" cy="8000996"/>
          </a:xfrm>
          <a:prstGeom prst="rect">
            <a:avLst/>
          </a:prstGeom>
          <a:solidFill>
            <a:srgbClr val="89D329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652FCEF7-20E8-4D00-8764-481D06A90AB8}"/>
              </a:ext>
            </a:extLst>
          </p:cNvPr>
          <p:cNvGrpSpPr/>
          <p:nvPr/>
        </p:nvGrpSpPr>
        <p:grpSpPr>
          <a:xfrm>
            <a:off x="1668463" y="1427847"/>
            <a:ext cx="7335837" cy="5475459"/>
            <a:chOff x="982663" y="1427847"/>
            <a:chExt cx="7335837" cy="5475459"/>
          </a:xfrm>
        </p:grpSpPr>
        <p:sp>
          <p:nvSpPr>
            <p:cNvPr id="22" name="Main text">
              <a:extLst>
                <a:ext uri="{FF2B5EF4-FFF2-40B4-BE49-F238E27FC236}">
                  <a16:creationId xmlns:a16="http://schemas.microsoft.com/office/drawing/2014/main" id="{FB14F8BF-6532-4303-A302-C89C99588EE4}"/>
                </a:ext>
              </a:extLst>
            </p:cNvPr>
            <p:cNvSpPr txBox="1"/>
            <p:nvPr/>
          </p:nvSpPr>
          <p:spPr bwMode="gray">
            <a:xfrm>
              <a:off x="982663" y="1427847"/>
              <a:ext cx="7335837" cy="371896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800"/>
                </a:lnSpc>
              </a:pPr>
              <a:r>
                <a:rPr lang="en-US" sz="4800" dirty="0">
                  <a:solidFill>
                    <a:schemeClr val="bg1"/>
                  </a:solidFill>
                </a:rPr>
                <a:t>Lorem ipsum dolor sit, </a:t>
              </a:r>
              <a:br>
                <a:rPr lang="en-US" sz="4800" dirty="0">
                  <a:solidFill>
                    <a:schemeClr val="bg1"/>
                  </a:solidFill>
                </a:rPr>
              </a:br>
              <a:r>
                <a:rPr lang="en-US" sz="4800" dirty="0" err="1">
                  <a:solidFill>
                    <a:schemeClr val="bg1"/>
                  </a:solidFill>
                </a:rPr>
                <a:t>consetetur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adipscing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elitr</a:t>
              </a:r>
              <a:r>
                <a:rPr lang="en-US" sz="4800" dirty="0">
                  <a:solidFill>
                    <a:schemeClr val="bg1"/>
                  </a:solidFill>
                </a:rPr>
                <a:t>, </a:t>
              </a:r>
              <a:r>
                <a:rPr lang="en-US" sz="4800" dirty="0" err="1">
                  <a:solidFill>
                    <a:schemeClr val="bg1"/>
                  </a:solidFill>
                </a:rPr>
                <a:t>sed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diam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nonumy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eirmod</a:t>
              </a:r>
              <a:endParaRPr lang="en-US" sz="4800" dirty="0">
                <a:solidFill>
                  <a:schemeClr val="bg1"/>
                </a:solidFill>
              </a:endParaRPr>
            </a:p>
            <a:p>
              <a:pPr>
                <a:lnSpc>
                  <a:spcPts val="5800"/>
                </a:lnSpc>
              </a:pPr>
              <a:r>
                <a:rPr lang="en-US" sz="4800" b="1" dirty="0" err="1">
                  <a:solidFill>
                    <a:srgbClr val="004422"/>
                  </a:solidFill>
                </a:rPr>
                <a:t>tempor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invidunt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ut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labo</a:t>
              </a:r>
              <a:br>
                <a:rPr lang="en-US" sz="4800" b="1" dirty="0">
                  <a:solidFill>
                    <a:srgbClr val="004422"/>
                  </a:solidFill>
                </a:rPr>
              </a:br>
              <a:r>
                <a:rPr lang="en-US" sz="4800" b="1" dirty="0" err="1">
                  <a:solidFill>
                    <a:srgbClr val="004422"/>
                  </a:solidFill>
                </a:rPr>
                <a:t>dolore</a:t>
              </a:r>
              <a:r>
                <a:rPr lang="en-US" sz="4800" b="1" dirty="0">
                  <a:solidFill>
                    <a:srgbClr val="004422"/>
                  </a:solidFill>
                </a:rPr>
                <a:t> magna.</a:t>
              </a:r>
            </a:p>
          </p:txBody>
        </p:sp>
        <p:sp>
          <p:nvSpPr>
            <p:cNvPr id="23" name="Main text">
              <a:extLst>
                <a:ext uri="{FF2B5EF4-FFF2-40B4-BE49-F238E27FC236}">
                  <a16:creationId xmlns:a16="http://schemas.microsoft.com/office/drawing/2014/main" id="{0CA4A014-72E1-49F0-BDB6-BAD58C862105}"/>
                </a:ext>
              </a:extLst>
            </p:cNvPr>
            <p:cNvSpPr txBox="1"/>
            <p:nvPr/>
          </p:nvSpPr>
          <p:spPr bwMode="gray">
            <a:xfrm>
              <a:off x="982663" y="6069744"/>
              <a:ext cx="2243137" cy="833562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ts val="6500"/>
                </a:lnSpc>
              </a:pPr>
              <a:r>
                <a:rPr lang="en-US" sz="14000" dirty="0">
                  <a:solidFill>
                    <a:schemeClr val="bg1"/>
                  </a:solidFill>
                </a:rPr>
                <a:t>45</a:t>
              </a:r>
            </a:p>
          </p:txBody>
        </p:sp>
        <p:sp>
          <p:nvSpPr>
            <p:cNvPr id="24" name="Main text">
              <a:extLst>
                <a:ext uri="{FF2B5EF4-FFF2-40B4-BE49-F238E27FC236}">
                  <a16:creationId xmlns:a16="http://schemas.microsoft.com/office/drawing/2014/main" id="{6D299797-DA1C-48FE-AE71-F893CEA55A10}"/>
                </a:ext>
              </a:extLst>
            </p:cNvPr>
            <p:cNvSpPr txBox="1"/>
            <p:nvPr/>
          </p:nvSpPr>
          <p:spPr bwMode="gray">
            <a:xfrm>
              <a:off x="3095626" y="6069744"/>
              <a:ext cx="1168399" cy="833562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ts val="6500"/>
                </a:lnSpc>
              </a:pPr>
              <a:r>
                <a:rPr lang="en-US" sz="8800" dirty="0">
                  <a:solidFill>
                    <a:schemeClr val="bg1"/>
                  </a:solidFill>
                </a:rPr>
                <a:t>%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38385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Gerade Verbindung 12"/>
          <p:cNvCxnSpPr/>
          <p:nvPr/>
        </p:nvCxnSpPr>
        <p:spPr bwMode="gray">
          <a:xfrm flipH="1">
            <a:off x="11087723" y="3403785"/>
            <a:ext cx="4425716" cy="4649385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6" y="1256488"/>
            <a:ext cx="4021975" cy="6919226"/>
          </a:xfrm>
          <a:prstGeom prst="line">
            <a:avLst/>
          </a:prstGeom>
          <a:ln w="19050">
            <a:solidFill>
              <a:srgbClr val="2B6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72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009F6959-894E-48F5-B423-EB2488BBB464}"/>
              </a:ext>
            </a:extLst>
          </p:cNvPr>
          <p:cNvSpPr/>
          <p:nvPr/>
        </p:nvSpPr>
        <p:spPr bwMode="gray">
          <a:xfrm>
            <a:off x="0" y="0"/>
            <a:ext cx="15240000" cy="800099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F18C003-8DE2-4F09-84E6-979CE60ECBCF}"/>
              </a:ext>
            </a:extLst>
          </p:cNvPr>
          <p:cNvSpPr/>
          <p:nvPr/>
        </p:nvSpPr>
        <p:spPr bwMode="gray">
          <a:xfrm>
            <a:off x="5" y="0"/>
            <a:ext cx="15239995" cy="8000999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Main text">
            <a:extLst>
              <a:ext uri="{FF2B5EF4-FFF2-40B4-BE49-F238E27FC236}">
                <a16:creationId xmlns:a16="http://schemas.microsoft.com/office/drawing/2014/main" id="{9EFDBDE3-C6D0-44BB-8094-1773A6FE6298}"/>
              </a:ext>
            </a:extLst>
          </p:cNvPr>
          <p:cNvSpPr txBox="1"/>
          <p:nvPr/>
        </p:nvSpPr>
        <p:spPr bwMode="gray">
          <a:xfrm>
            <a:off x="1668463" y="4000499"/>
            <a:ext cx="9151937" cy="292932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 </a:t>
            </a:r>
            <a:r>
              <a:rPr lang="en-US" sz="4800" b="1" dirty="0" err="1">
                <a:solidFill>
                  <a:schemeClr val="bg1"/>
                </a:solidFill>
              </a:rPr>
              <a:t>amet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pt-BR" sz="4800" b="1" dirty="0">
                <a:solidFill>
                  <a:srgbClr val="00BCFF"/>
                </a:solidFill>
              </a:rPr>
              <a:t>sed diam nonumy eirmod </a:t>
            </a:r>
            <a:br>
              <a:rPr lang="pt-BR" sz="4800" b="1" dirty="0">
                <a:solidFill>
                  <a:schemeClr val="bg1"/>
                </a:solidFill>
              </a:rPr>
            </a:br>
            <a:r>
              <a:rPr lang="pt-BR" sz="4800" b="1" dirty="0">
                <a:solidFill>
                  <a:schemeClr val="bg1"/>
                </a:solidFill>
              </a:rPr>
              <a:t>tempor invidunt et.</a:t>
            </a:r>
          </a:p>
          <a:p>
            <a:pPr>
              <a:lnSpc>
                <a:spcPts val="5800"/>
              </a:lnSpc>
            </a:pPr>
            <a:endParaRPr lang="en-US" sz="4800" dirty="0">
              <a:solidFill>
                <a:srgbClr val="10384F"/>
              </a:solidFill>
            </a:endParaRPr>
          </a:p>
        </p:txBody>
      </p:sp>
      <p:sp>
        <p:nvSpPr>
          <p:cNvPr id="19" name="Main text">
            <a:extLst>
              <a:ext uri="{FF2B5EF4-FFF2-40B4-BE49-F238E27FC236}">
                <a16:creationId xmlns:a16="http://schemas.microsoft.com/office/drawing/2014/main" id="{EE1C838E-1E7F-4E42-A554-4838345EE127}"/>
              </a:ext>
            </a:extLst>
          </p:cNvPr>
          <p:cNvSpPr txBox="1"/>
          <p:nvPr/>
        </p:nvSpPr>
        <p:spPr bwMode="gray">
          <a:xfrm>
            <a:off x="1668463" y="2672896"/>
            <a:ext cx="10799762" cy="10338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14000" dirty="0">
                <a:solidFill>
                  <a:schemeClr val="bg1"/>
                </a:solidFill>
              </a:rPr>
              <a:t>€1,876M</a:t>
            </a:r>
          </a:p>
        </p:txBody>
      </p:sp>
      <p:cxnSp>
        <p:nvCxnSpPr>
          <p:cNvPr id="13" name="Gerade Verbindung 12"/>
          <p:cNvCxnSpPr/>
          <p:nvPr/>
        </p:nvCxnSpPr>
        <p:spPr bwMode="gray">
          <a:xfrm flipH="1">
            <a:off x="11087723" y="3403785"/>
            <a:ext cx="4425716" cy="4649385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6" y="1256488"/>
            <a:ext cx="4021975" cy="6919226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38385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78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54940"/>
            <a:ext cx="13274674" cy="296042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rgbClr val="89D329"/>
                </a:solidFill>
              </a:rPr>
              <a:t>Lorem ipsum dolor sit, </a:t>
            </a:r>
            <a:br>
              <a:rPr lang="en-US" sz="4800" b="1" dirty="0">
                <a:solidFill>
                  <a:srgbClr val="89D329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consetetursadipscing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elitr</a:t>
            </a:r>
            <a:r>
              <a:rPr lang="en-US" sz="4800" b="1" dirty="0">
                <a:solidFill>
                  <a:srgbClr val="89D329"/>
                </a:solidFill>
              </a:rPr>
              <a:t>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eirmod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tempor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invidunt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ut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labore</a:t>
            </a:r>
            <a:r>
              <a:rPr lang="en-US" sz="48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654122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11"/>
          <p:cNvCxnSpPr/>
          <p:nvPr/>
        </p:nvCxnSpPr>
        <p:spPr bwMode="gray">
          <a:xfrm flipH="1">
            <a:off x="-133350" y="-132689"/>
            <a:ext cx="4400550" cy="240716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gray">
          <a:xfrm flipH="1">
            <a:off x="12401550" y="3127665"/>
            <a:ext cx="3009900" cy="50800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65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54940"/>
            <a:ext cx="13274674" cy="370052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conseteturs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sed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diam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nonumy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eirmod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br>
              <a:rPr lang="en-US" sz="4800" b="1" dirty="0">
                <a:solidFill>
                  <a:srgbClr val="89D329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tempor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invidunt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ut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labore</a:t>
            </a:r>
            <a:r>
              <a:rPr lang="en-US" sz="4800" b="1" dirty="0">
                <a:solidFill>
                  <a:srgbClr val="89D329"/>
                </a:solidFill>
              </a:rPr>
              <a:t>.</a:t>
            </a:r>
          </a:p>
          <a:p>
            <a:pPr algn="ctr">
              <a:lnSpc>
                <a:spcPts val="5800"/>
              </a:lnSpc>
            </a:pP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6" y="1369229"/>
            <a:ext cx="12868275" cy="829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654122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11"/>
          <p:cNvCxnSpPr/>
          <p:nvPr/>
        </p:nvCxnSpPr>
        <p:spPr bwMode="gray">
          <a:xfrm flipH="1">
            <a:off x="-133350" y="-132689"/>
            <a:ext cx="4400550" cy="240716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gray">
          <a:xfrm flipH="1">
            <a:off x="12401550" y="3127665"/>
            <a:ext cx="3009900" cy="5080086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6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1150" y="1761539"/>
            <a:ext cx="275416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68"/>
            <a:ext cx="8737600" cy="7983811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rgbClr val="10384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3" y="2948187"/>
            <a:ext cx="5850773" cy="27562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invidunt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ut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labore</a:t>
            </a:r>
            <a:r>
              <a:rPr lang="de-DE" sz="3000" dirty="0">
                <a:solidFill>
                  <a:schemeClr val="accent2"/>
                </a:solidFill>
              </a:rPr>
              <a:t> et </a:t>
            </a:r>
            <a:r>
              <a:rPr lang="de-DE" sz="3000" dirty="0" err="1">
                <a:solidFill>
                  <a:schemeClr val="accent2"/>
                </a:solidFill>
              </a:rPr>
              <a:t>dolore</a:t>
            </a:r>
            <a:r>
              <a:rPr lang="de-DE" sz="3000" dirty="0">
                <a:solidFill>
                  <a:schemeClr val="accent2"/>
                </a:solidFill>
              </a:rPr>
              <a:t> magna erat,</a:t>
            </a:r>
            <a:r>
              <a:rPr lang="de-DE" sz="3000" dirty="0">
                <a:solidFill>
                  <a:srgbClr val="000000"/>
                </a:solidFill>
              </a:rPr>
              <a:t>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048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171857"/>
            <a:ext cx="3487506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00BCFF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56107"/>
            <a:ext cx="2696348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45801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3" y="-285459"/>
            <a:ext cx="2681737" cy="8397852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8" y="1081273"/>
            <a:ext cx="1577397" cy="1148342"/>
          </a:xfrm>
          <a:prstGeom prst="parallelogram">
            <a:avLst>
              <a:gd name="adj" fmla="val 15563"/>
            </a:avLst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17798"/>
            <a:ext cx="919143" cy="673711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062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1150" y="1761539"/>
            <a:ext cx="275416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68"/>
            <a:ext cx="8737600" cy="7983811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chemeClr val="accent5"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3" y="2948187"/>
            <a:ext cx="5850773" cy="27562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invidunt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ut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labore</a:t>
            </a:r>
            <a:r>
              <a:rPr lang="de-DE" sz="3000" dirty="0">
                <a:solidFill>
                  <a:schemeClr val="accent2"/>
                </a:solidFill>
              </a:rPr>
              <a:t> et </a:t>
            </a:r>
            <a:r>
              <a:rPr lang="de-DE" sz="3000" dirty="0" err="1">
                <a:solidFill>
                  <a:schemeClr val="accent2"/>
                </a:solidFill>
              </a:rPr>
              <a:t>dolore</a:t>
            </a:r>
            <a:r>
              <a:rPr lang="de-DE" sz="3000" dirty="0">
                <a:solidFill>
                  <a:schemeClr val="accent2"/>
                </a:solidFill>
              </a:rPr>
              <a:t> magna erat,</a:t>
            </a:r>
            <a:r>
              <a:rPr lang="de-DE" sz="3000" dirty="0">
                <a:solidFill>
                  <a:srgbClr val="000000"/>
                </a:solidFill>
              </a:rPr>
              <a:t>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048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171857"/>
            <a:ext cx="3487506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00BCFF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56107"/>
            <a:ext cx="2696348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45801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3" y="-285459"/>
            <a:ext cx="2681737" cy="8397852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8" y="1081273"/>
            <a:ext cx="1577397" cy="1148342"/>
          </a:xfrm>
          <a:prstGeom prst="parallelogram">
            <a:avLst>
              <a:gd name="adj" fmla="val 15563"/>
            </a:avLst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17798"/>
            <a:ext cx="919143" cy="673711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306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1150" y="1761539"/>
            <a:ext cx="275416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68"/>
            <a:ext cx="8737600" cy="7983811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chemeClr val="accent3"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3" y="2948187"/>
            <a:ext cx="5850773" cy="275625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invidunt</a:t>
            </a:r>
            <a:r>
              <a:rPr lang="de-DE" sz="3000" dirty="0">
                <a:solidFill>
                  <a:srgbClr val="89D329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ut</a:t>
            </a:r>
            <a:r>
              <a:rPr lang="de-DE" sz="3000" dirty="0">
                <a:solidFill>
                  <a:srgbClr val="89D329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labore</a:t>
            </a:r>
            <a:r>
              <a:rPr lang="de-DE" sz="3000" dirty="0">
                <a:solidFill>
                  <a:srgbClr val="89D329"/>
                </a:solidFill>
              </a:rPr>
              <a:t> et </a:t>
            </a:r>
            <a:r>
              <a:rPr lang="de-DE" sz="3000" dirty="0" err="1">
                <a:solidFill>
                  <a:srgbClr val="89D329"/>
                </a:solidFill>
              </a:rPr>
              <a:t>dolore</a:t>
            </a:r>
            <a:r>
              <a:rPr lang="de-DE" sz="3000" dirty="0">
                <a:solidFill>
                  <a:srgbClr val="89D329"/>
                </a:solidFill>
              </a:rPr>
              <a:t> magna erat,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048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171857"/>
            <a:ext cx="3487506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FF3162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56107"/>
            <a:ext cx="2696348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45801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3" y="-285459"/>
            <a:ext cx="2681737" cy="8397852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8" y="1081273"/>
            <a:ext cx="1577397" cy="1148342"/>
          </a:xfrm>
          <a:prstGeom prst="parallelogram">
            <a:avLst>
              <a:gd name="adj" fmla="val 15563"/>
            </a:avLst>
          </a:prstGeom>
          <a:solidFill>
            <a:srgbClr val="66B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17798"/>
            <a:ext cx="919143" cy="673711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4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7" name="Freihandform: Form 46">
            <a:extLst>
              <a:ext uri="{FF2B5EF4-FFF2-40B4-BE49-F238E27FC236}">
                <a16:creationId xmlns:a16="http://schemas.microsoft.com/office/drawing/2014/main" id="{0DD319A9-9F4D-4363-BEE9-E97450EF208E}"/>
              </a:ext>
            </a:extLst>
          </p:cNvPr>
          <p:cNvSpPr>
            <a:spLocks/>
          </p:cNvSpPr>
          <p:nvPr/>
        </p:nvSpPr>
        <p:spPr bwMode="auto">
          <a:xfrm>
            <a:off x="0" y="3174890"/>
            <a:ext cx="15240000" cy="4789598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400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5" y="6953915"/>
            <a:ext cx="5915021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52725"/>
            <a:ext cx="1369746" cy="1003992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43820"/>
            <a:ext cx="7106466" cy="18375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Gerade Verbindung 8">
            <a:extLst>
              <a:ext uri="{FF2B5EF4-FFF2-40B4-BE49-F238E27FC236}">
                <a16:creationId xmlns:a16="http://schemas.microsoft.com/office/drawing/2014/main" id="{EDFABAB9-2F5E-42EC-8212-5C54FABAAF3C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8AFA53C-AFF4-4FFF-B3FF-B5AA7D7F925B}"/>
              </a:ext>
            </a:extLst>
          </p:cNvPr>
          <p:cNvSpPr>
            <a:spLocks/>
          </p:cNvSpPr>
          <p:nvPr/>
        </p:nvSpPr>
        <p:spPr bwMode="auto">
          <a:xfrm>
            <a:off x="0" y="3174890"/>
            <a:ext cx="15240000" cy="4789598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400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5" y="6953915"/>
            <a:ext cx="5915021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52725"/>
            <a:ext cx="1369746" cy="1003992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43820"/>
            <a:ext cx="7106466" cy="18375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8">
            <a:extLst>
              <a:ext uri="{FF2B5EF4-FFF2-40B4-BE49-F238E27FC236}">
                <a16:creationId xmlns:a16="http://schemas.microsoft.com/office/drawing/2014/main" id="{7D5E79D6-0A9D-43B5-8114-2FEDEDD9A718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6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5C9805C4-B925-4EF4-858A-4C78C79E3744}"/>
              </a:ext>
            </a:extLst>
          </p:cNvPr>
          <p:cNvSpPr>
            <a:spLocks/>
          </p:cNvSpPr>
          <p:nvPr/>
        </p:nvSpPr>
        <p:spPr bwMode="auto">
          <a:xfrm>
            <a:off x="0" y="3174890"/>
            <a:ext cx="15240000" cy="4789598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2B66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5" y="6953915"/>
            <a:ext cx="5915021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52725"/>
            <a:ext cx="1369746" cy="1003992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rgbClr val="89D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43820"/>
            <a:ext cx="7106466" cy="18375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8">
            <a:extLst>
              <a:ext uri="{FF2B5EF4-FFF2-40B4-BE49-F238E27FC236}">
                <a16:creationId xmlns:a16="http://schemas.microsoft.com/office/drawing/2014/main" id="{28451EDC-0B2E-44EE-BAD4-3CE8A162B29E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 bwMode="gray">
          <a:xfrm>
            <a:off x="0" y="0"/>
            <a:ext cx="15240000" cy="796448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323E715A-7C7C-424D-9807-26B04777DC89}"/>
              </a:ext>
            </a:extLst>
          </p:cNvPr>
          <p:cNvSpPr>
            <a:spLocks/>
          </p:cNvSpPr>
          <p:nvPr/>
        </p:nvSpPr>
        <p:spPr bwMode="auto">
          <a:xfrm>
            <a:off x="0" y="3174890"/>
            <a:ext cx="15240000" cy="4789598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4432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5" y="6953915"/>
            <a:ext cx="5915021" cy="36750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00BCFF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52725"/>
            <a:ext cx="1369746" cy="1003992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rgbClr val="00BCF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43820"/>
            <a:ext cx="7106466" cy="18375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00BCFF"/>
                </a:solidFill>
              </a:rPr>
              <a:t>invidunt</a:t>
            </a:r>
            <a:r>
              <a:rPr lang="en-US" sz="3000" i="1" dirty="0">
                <a:solidFill>
                  <a:srgbClr val="00BCFF"/>
                </a:solidFill>
              </a:rPr>
              <a:t> </a:t>
            </a:r>
            <a:r>
              <a:rPr lang="en-US" sz="3000" i="1" dirty="0" err="1">
                <a:solidFill>
                  <a:srgbClr val="00BCFF"/>
                </a:solidFill>
              </a:rPr>
              <a:t>ut</a:t>
            </a:r>
            <a:r>
              <a:rPr lang="en-US" sz="3000" i="1" dirty="0">
                <a:solidFill>
                  <a:srgbClr val="00BCFF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543"/>
            <a:ext cx="1080000" cy="10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Gerade Verbindung 8">
            <a:extLst>
              <a:ext uri="{FF2B5EF4-FFF2-40B4-BE49-F238E27FC236}">
                <a16:creationId xmlns:a16="http://schemas.microsoft.com/office/drawing/2014/main" id="{3FC9BD72-F021-4C9F-AB7E-D8A38F23F592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7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8GqP+uD2xPlkROpvBVj88FAAAAAAADAAAAAwADAAAAAQADAAEA////////BAAAAAMAEAALj9VxgG+zm0KjCe7zA6vtpA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CA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aAAZMaW5rZWRTaGFwZXNEYXRhUHJvcGVydHlfMAUAAAAAAAQAAAADAAQAAAABAAMAAgEDAAAAAwD///////8lAAZMaW5rZWRTaGFwZVByZXNlbnRhdGlvblNldHRpbmdzRGF0YV8wBQAAAAE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8GqP+uD2xPlkROpvBVj88DRGF0YQAbAAAABExpbmtlZFNoYXBlRGF0YQAFAAAAAAACTmFtZQAZAAAATGlua2VkU2hhcGVzRGF0YVByb3BlcnR5ABBWZXJzaW9uAAAAAAAJTGFzdFdyaXRlAGVaSuZ5AQAAAAEA/////50AnQAAAAVfaWQAEAAAAASP1XGAb7ObQqMJ7vMDq+2kA0RhdGEAKgAAAAhQcmVzZW50YXRpb25TY2FubmVkRm9yTGlua2VkU2hhcGVzAAEAAk5hbWUAJAAAAExpbmtlZFNoYXBlUHJlc2VudGF0aW9uU2V0dGluZ3NEYXRhABBWZXJzaW9uAAAAAAAJTGFzdFdyaXRlAKxaSuZ5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1"/>
  <p:tag name="MIO_SHOW_DATE" val="True"/>
  <p:tag name="MIO_SHOW_FOOTER" val="True"/>
  <p:tag name="MIO_SHOW_PAGENUMBER" val="True"/>
  <p:tag name="MIO_AVOID_BLANK_LAYOUT" val="True"/>
  <p:tag name="MIO_CD_LAYOUT_VALID_AREA" val="False"/>
  <p:tag name="MIO_NUMBER_OF_VALID_LAYOUTS" val="16"/>
  <p:tag name="MIO_HDS" val="True"/>
  <p:tag name="MIO_SKIPVERSION" val="01.01.0001 00:00:00"/>
  <p:tag name="MIO_EKGUID" val="106612b7-7cda-4c66-a943-3c88b56a92d2"/>
  <p:tag name="MIO_UPDATE" val="True"/>
  <p:tag name="MIO_VERSION" val="05.09.2018 15:12:17"/>
  <p:tag name="MIO_DBID" val="8E7267AE-489F-4B02-8040-8A98451BF141"/>
  <p:tag name="MIO_LASTDOWNLOADED" val="25.09.2018 11:11:43"/>
  <p:tag name="MIO_OBJECTNAME" val="Master Bayer AG 16:9 pre final"/>
  <p:tag name="MIO_CDID" val="cd9a71c7-8ed9-41a1-8303-1a6d1985851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 AG_LinkedIn_PPT-Master_1200x627px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custClrLst>
    <a:custClr name="Raspberry">
      <a:srgbClr val="D30F4B"/>
    </a:custClr>
    <a:custClr name="Fuchsia">
      <a:srgbClr val="FF3162"/>
    </a:custClr>
    <a:custClr name="DarkPurple">
      <a:srgbClr val="443247"/>
    </a:custClr>
    <a:custClr name="MidPurple">
      <a:srgbClr val="624963"/>
    </a:custClr>
    <a:custClr name="DarkBlue">
      <a:srgbClr val="10384F"/>
    </a:custClr>
    <a:custClr name="MidBlue">
      <a:srgbClr val="00617F"/>
    </a:custClr>
    <a:custClr name="Blue">
      <a:srgbClr val="0091DF"/>
    </a:custClr>
    <a:custClr name="BrightBlue">
      <a:srgbClr val="00BCFF"/>
    </a:custClr>
    <a:custClr name="DarkGreen">
      <a:srgbClr val="004422"/>
    </a:custClr>
    <a:custClr name="MidGreen">
      <a:srgbClr val="2B6636"/>
    </a:custClr>
    <a:custClr name="Green">
      <a:srgbClr val="66B512"/>
    </a:custClr>
    <a:custClr name="BrightGreen">
      <a:srgbClr val="89D329"/>
    </a:custClr>
    <a:custClr name="TrafficLightRed">
      <a:srgbClr val="CC0000"/>
    </a:custClr>
    <a:custClr name="TrafficLightYellow">
      <a:srgbClr val="FFCC00"/>
    </a:custClr>
    <a:custClr name="TrafficLightGreen">
      <a:srgbClr val="66B512"/>
    </a:custClr>
  </a:custClrLst>
  <a:extLst>
    <a:ext uri="{05A4C25C-085E-4340-85A3-A5531E510DB2}">
      <thm15:themeFamily xmlns:thm15="http://schemas.microsoft.com/office/thememl/2012/main" name="Präsentation2" id="{9F44F183-6967-4C37-BC3A-F846C6343AA8}" vid="{2CD6D4D1-CF9C-4B16-993C-2A26F7415D1B}"/>
    </a:ext>
  </a:extLst>
</a:theme>
</file>

<file path=ppt/theme/theme2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4d292e-883c-434b-96e3-060cfff16c86"/>
    <_dlc_ExpireDateSaved xmlns="http://schemas.microsoft.com/sharepoint/v3" xsi:nil="true"/>
    <_dlc_ExpireDate xmlns="http://schemas.microsoft.com/sharepoint/v3" xsi:nil="true"/>
    <_dlc_Exempt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85998DB44CE46B991406DF9A4D70C" ma:contentTypeVersion="4" ma:contentTypeDescription="Create a new document." ma:contentTypeScope="" ma:versionID="20e5d69bc091ff62c83779d17bfd556f">
  <xsd:schema xmlns:xsd="http://www.w3.org/2001/XMLSchema" xmlns:xs="http://www.w3.org/2001/XMLSchema" xmlns:p="http://schemas.microsoft.com/office/2006/metadata/properties" xmlns:ns1="http://schemas.microsoft.com/sharepoint/v3" xmlns:ns2="1a4d292e-883c-434b-96e3-060cfff16c86" xmlns:ns3="d4411fbc-0689-456a-854f-f7260c830c29" targetNamespace="http://schemas.microsoft.com/office/2006/metadata/properties" ma:root="true" ma:fieldsID="340e43708d1cc328c0b9fb5b48b40c23" ns1:_="" ns2:_="" ns3:_="">
    <xsd:import namespace="http://schemas.microsoft.com/sharepoint/v3"/>
    <xsd:import namespace="1a4d292e-883c-434b-96e3-060cfff16c86"/>
    <xsd:import namespace="d4411fbc-0689-456a-854f-f7260c830c2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FastMetadata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0" nillable="true" ma:displayName="Exempt from Policy" ma:hidden="true" ma:internalName="_dlc_Exempt" ma:readOnly="false">
      <xsd:simpleType>
        <xsd:restriction base="dms:Unknown"/>
      </xsd:simpleType>
    </xsd:element>
    <xsd:element name="_dlc_ExpireDateSaved" ma:index="11" nillable="true" ma:displayName="Original Expiration Date" ma:hidden="true" ma:internalName="_dlc_ExpireDateSaved" ma:readOnly="false">
      <xsd:simpleType>
        <xsd:restriction base="dms:DateTime"/>
      </xsd:simpleType>
    </xsd:element>
    <xsd:element name="_dlc_ExpireDate" ma:index="12" nillable="true" ma:displayName="Expiration Date" ma:hidden="true" ma:internalName="_dlc_Expire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d292e-883c-434b-96e3-060cfff16c86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cf364a7-8ecc-49ac-9167-8ca7d3f5c98d}" ma:internalName="TaxCatchAll" ma:showField="CatchAllData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cf364a7-8ecc-49ac-9167-8ca7d3f5c98d}" ma:internalName="TaxCatchAllLabel" ma:readOnly="true" ma:showField="CatchAllDataLabel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1fbc-0689-456a-854f-f7260c830c29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7bc43322-b630-4bac-8b27-31def233d1d0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AFC047-30E2-4725-A209-7A1E339DA93C}">
  <ds:schemaRefs>
    <ds:schemaRef ds:uri="http://purl.org/dc/terms/"/>
    <ds:schemaRef ds:uri="http://schemas.microsoft.com/sharepoint/v3"/>
    <ds:schemaRef ds:uri="http://schemas.microsoft.com/office/2006/documentManagement/types"/>
    <ds:schemaRef ds:uri="3b8c0cb8-bb56-4615-b54c-4080c5bd20db"/>
    <ds:schemaRef ds:uri="1a4d292e-883c-434b-96e3-060cfff16c86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b93b11f-6f2b-4856-ac83-d7475f4c198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061EFE4-73AF-4284-808C-C37BCDCBF2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d292e-883c-434b-96e3-060cfff16c86"/>
    <ds:schemaRef ds:uri="d4411fbc-0689-456a-854f-f7260c830c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7C61FC7-2A25-4B70-8F89-17644375E03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4EF0B9A-3862-4867-86D2-7CFE2D3537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PR_BAG_PPT-master_16-9_2018-09-25</Template>
  <TotalTime>18</TotalTime>
  <Words>720</Words>
  <Application>Microsoft Office PowerPoint</Application>
  <PresentationFormat>Custom</PresentationFormat>
  <Paragraphs>74</Paragraphs>
  <Slides>28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Bayer AG_LinkedIn_PPT-Master_1200x627px</vt:lpstr>
      <vt:lpstr>PowerPoint Presentation</vt:lpstr>
      <vt:lpstr>Quote Cards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Text Box</vt:lpstr>
      <vt:lpstr>PowerPoint Presentation</vt:lpstr>
      <vt:lpstr>PowerPoint Presentation</vt:lpstr>
      <vt:lpstr>PowerPoint Presentation</vt:lpstr>
      <vt:lpstr>Company Announcements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Maurice Reimann</dc:creator>
  <cp:lastModifiedBy>Olena Antonova</cp:lastModifiedBy>
  <cp:revision>301</cp:revision>
  <cp:lastPrinted>2017-10-23T10:44:12Z</cp:lastPrinted>
  <dcterms:created xsi:type="dcterms:W3CDTF">2021-05-31T08:22:43Z</dcterms:created>
  <dcterms:modified xsi:type="dcterms:W3CDTF">2021-11-24T11:26:10Z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LabelPos">
    <vt:lpwstr>836;514;810;514;854;514</vt:lpwstr>
  </property>
  <property fmtid="{D5CDD505-2E9C-101B-9397-08002B2CF9AE}" pid="3" name="ContentTypeId">
    <vt:lpwstr>0x0101004D185998DB44CE46B991406DF9A4D70C</vt:lpwstr>
  </property>
  <property fmtid="{D5CDD505-2E9C-101B-9397-08002B2CF9AE}" pid="4" name="MSIP_Label_2c76c141-ac86-40e5-abf2-c6f60e474cee_Enabled">
    <vt:lpwstr>True</vt:lpwstr>
  </property>
  <property fmtid="{D5CDD505-2E9C-101B-9397-08002B2CF9AE}" pid="5" name="MSIP_Label_2c76c141-ac86-40e5-abf2-c6f60e474cee_SiteId">
    <vt:lpwstr>fcb2b37b-5da0-466b-9b83-0014b67a7c78</vt:lpwstr>
  </property>
  <property fmtid="{D5CDD505-2E9C-101B-9397-08002B2CF9AE}" pid="6" name="MSIP_Label_2c76c141-ac86-40e5-abf2-c6f60e474cee_Owner">
    <vt:lpwstr>soenke.zornig@bayer.com</vt:lpwstr>
  </property>
  <property fmtid="{D5CDD505-2E9C-101B-9397-08002B2CF9AE}" pid="7" name="MSIP_Label_2c76c141-ac86-40e5-abf2-c6f60e474cee_SetDate">
    <vt:lpwstr>2021-06-07T08:46:23.2870639Z</vt:lpwstr>
  </property>
  <property fmtid="{D5CDD505-2E9C-101B-9397-08002B2CF9AE}" pid="8" name="MSIP_Label_2c76c141-ac86-40e5-abf2-c6f60e474cee_Name">
    <vt:lpwstr>RESTRICTED</vt:lpwstr>
  </property>
  <property fmtid="{D5CDD505-2E9C-101B-9397-08002B2CF9AE}" pid="9" name="MSIP_Label_2c76c141-ac86-40e5-abf2-c6f60e474cee_Application">
    <vt:lpwstr>Microsoft Azure Information Protection</vt:lpwstr>
  </property>
  <property fmtid="{D5CDD505-2E9C-101B-9397-08002B2CF9AE}" pid="10" name="MSIP_Label_2c76c141-ac86-40e5-abf2-c6f60e474cee_Extended_MSFT_Method">
    <vt:lpwstr>Automatic</vt:lpwstr>
  </property>
  <property fmtid="{D5CDD505-2E9C-101B-9397-08002B2CF9AE}" pid="11" name="Sensitivity">
    <vt:lpwstr>RESTRICTED</vt:lpwstr>
  </property>
</Properties>
</file>