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5" r:id="rId5"/>
  </p:sldMasterIdLst>
  <p:notesMasterIdLst>
    <p:notesMasterId r:id="rId19"/>
  </p:notesMasterIdLst>
  <p:handoutMasterIdLst>
    <p:handoutMasterId r:id="rId20"/>
  </p:handoutMasterIdLst>
  <p:sldIdLst>
    <p:sldId id="410" r:id="rId6"/>
    <p:sldId id="418" r:id="rId7"/>
    <p:sldId id="433" r:id="rId8"/>
    <p:sldId id="399" r:id="rId9"/>
    <p:sldId id="419" r:id="rId10"/>
    <p:sldId id="432" r:id="rId11"/>
    <p:sldId id="434" r:id="rId12"/>
    <p:sldId id="435" r:id="rId13"/>
    <p:sldId id="415" r:id="rId14"/>
    <p:sldId id="431" r:id="rId15"/>
    <p:sldId id="443" r:id="rId16"/>
    <p:sldId id="440" r:id="rId17"/>
    <p:sldId id="441" r:id="rId18"/>
  </p:sldIdLst>
  <p:sldSz cx="13700125" cy="24353838"/>
  <p:notesSz cx="6888163" cy="10020300"/>
  <p:custDataLst>
    <p:tags r:id="rId21"/>
  </p:custDataLst>
  <p:defaultTextStyle>
    <a:defPPr>
      <a:defRPr lang="de-DE"/>
    </a:defPPr>
    <a:lvl1pPr marL="0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845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1691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7537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3383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9229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5075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0921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6767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3">
          <p15:clr>
            <a:srgbClr val="A4A3A4"/>
          </p15:clr>
        </p15:guide>
        <p15:guide id="3" pos="619">
          <p15:clr>
            <a:srgbClr val="A4A3A4"/>
          </p15:clr>
        </p15:guide>
        <p15:guide id="15" orient="horz" pos="2455" userDrawn="1">
          <p15:clr>
            <a:srgbClr val="A4A3A4"/>
          </p15:clr>
        </p15:guide>
        <p15:guide id="16" orient="horz" pos="2704">
          <p15:clr>
            <a:srgbClr val="A4A3A4"/>
          </p15:clr>
        </p15:guide>
        <p15:guide id="17" orient="horz" pos="4086">
          <p15:clr>
            <a:srgbClr val="A4A3A4"/>
          </p15:clr>
        </p15:guide>
        <p15:guide id="18" orient="horz" pos="2591" userDrawn="1">
          <p15:clr>
            <a:srgbClr val="A4A3A4"/>
          </p15:clr>
        </p15:guide>
        <p15:guide id="19" pos="7422">
          <p15:clr>
            <a:srgbClr val="A4A3A4"/>
          </p15:clr>
        </p15:guide>
        <p15:guide id="20" pos="2149">
          <p15:clr>
            <a:srgbClr val="A4A3A4"/>
          </p15:clr>
        </p15:guide>
        <p15:guide id="21" pos="3908">
          <p15:clr>
            <a:srgbClr val="A4A3A4"/>
          </p15:clr>
        </p15:guide>
        <p15:guide id="22" pos="2376">
          <p15:clr>
            <a:srgbClr val="A4A3A4"/>
          </p15:clr>
        </p15:guide>
        <p15:guide id="23" pos="5666">
          <p15:clr>
            <a:srgbClr val="A4A3A4"/>
          </p15:clr>
        </p15:guide>
        <p15:guide id="24" pos="5894">
          <p15:clr>
            <a:srgbClr val="A4A3A4"/>
          </p15:clr>
        </p15:guide>
        <p15:guide id="25" pos="4134">
          <p15:clr>
            <a:srgbClr val="A4A3A4"/>
          </p15:clr>
        </p15:guide>
        <p15:guide id="26" pos="4020">
          <p15:clr>
            <a:srgbClr val="A4A3A4"/>
          </p15:clr>
        </p15:guide>
        <p15:guide id="27" orient="horz" pos="3881">
          <p15:clr>
            <a:srgbClr val="A4A3A4"/>
          </p15:clr>
        </p15:guide>
        <p15:guide id="28" orient="horz" pos="8719">
          <p15:clr>
            <a:srgbClr val="A4A3A4"/>
          </p15:clr>
        </p15:guide>
        <p15:guide id="29" orient="horz" pos="9603">
          <p15:clr>
            <a:srgbClr val="A4A3A4"/>
          </p15:clr>
        </p15:guide>
        <p15:guide id="30" orient="horz" pos="14510">
          <p15:clr>
            <a:srgbClr val="A4A3A4"/>
          </p15:clr>
        </p15:guide>
        <p15:guide id="31" orient="horz" pos="9202">
          <p15:clr>
            <a:srgbClr val="A4A3A4"/>
          </p15:clr>
        </p15:guide>
        <p15:guide id="32" pos="696">
          <p15:clr>
            <a:srgbClr val="A4A3A4"/>
          </p15:clr>
        </p15:guide>
        <p15:guide id="33" pos="8341">
          <p15:clr>
            <a:srgbClr val="A4A3A4"/>
          </p15:clr>
        </p15:guide>
        <p15:guide id="34" pos="2415">
          <p15:clr>
            <a:srgbClr val="A4A3A4"/>
          </p15:clr>
        </p15:guide>
        <p15:guide id="35" pos="4392">
          <p15:clr>
            <a:srgbClr val="A4A3A4"/>
          </p15:clr>
        </p15:guide>
        <p15:guide id="36" pos="2671">
          <p15:clr>
            <a:srgbClr val="A4A3A4"/>
          </p15:clr>
        </p15:guide>
        <p15:guide id="37" pos="6368">
          <p15:clr>
            <a:srgbClr val="A4A3A4"/>
          </p15:clr>
        </p15:guide>
        <p15:guide id="38" pos="6624">
          <p15:clr>
            <a:srgbClr val="A4A3A4"/>
          </p15:clr>
        </p15:guide>
        <p15:guide id="39" pos="4646">
          <p15:clr>
            <a:srgbClr val="A4A3A4"/>
          </p15:clr>
        </p15:guide>
        <p15:guide id="40" pos="45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57">
          <p15:clr>
            <a:srgbClr val="A4A3A4"/>
          </p15:clr>
        </p15:guide>
        <p15:guide id="4" pos="19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dger Schlueter" initials="L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4963"/>
    <a:srgbClr val="443247"/>
    <a:srgbClr val="00617F"/>
    <a:srgbClr val="000000"/>
    <a:srgbClr val="10384F"/>
    <a:srgbClr val="FFFFFF"/>
    <a:srgbClr val="004422"/>
    <a:srgbClr val="332635"/>
    <a:srgbClr val="842249"/>
    <a:srgbClr val="73A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9" autoAdjust="0"/>
    <p:restoredTop sz="94660"/>
  </p:normalViewPr>
  <p:slideViewPr>
    <p:cSldViewPr snapToGrid="0">
      <p:cViewPr>
        <p:scale>
          <a:sx n="50" d="100"/>
          <a:sy n="50" d="100"/>
        </p:scale>
        <p:origin x="1814" y="-2626"/>
      </p:cViewPr>
      <p:guideLst>
        <p:guide orient="horz" pos="1093"/>
        <p:guide pos="619"/>
        <p:guide orient="horz" pos="2455"/>
        <p:guide orient="horz" pos="2704"/>
        <p:guide orient="horz" pos="4086"/>
        <p:guide orient="horz" pos="2591"/>
        <p:guide pos="7422"/>
        <p:guide pos="2149"/>
        <p:guide pos="3908"/>
        <p:guide pos="2376"/>
        <p:guide pos="5666"/>
        <p:guide pos="5894"/>
        <p:guide pos="4134"/>
        <p:guide pos="4020"/>
        <p:guide orient="horz" pos="3881"/>
        <p:guide orient="horz" pos="8719"/>
        <p:guide orient="horz" pos="9603"/>
        <p:guide orient="horz" pos="14510"/>
        <p:guide orient="horz" pos="9202"/>
        <p:guide pos="696"/>
        <p:guide pos="8341"/>
        <p:guide pos="2415"/>
        <p:guide pos="4392"/>
        <p:guide pos="2671"/>
        <p:guide pos="6368"/>
        <p:guide pos="6624"/>
        <p:guide pos="4646"/>
        <p:guide pos="45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255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  <p:guide orient="horz" pos="2857"/>
        <p:guide pos="1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Antonova" userId="63d37801-bf4d-424f-928a-a9bd1f368ced" providerId="ADAL" clId="{F4379826-5444-422D-9A06-0F40D33B0975}"/>
    <pc:docChg chg="addSld delSld modSld">
      <pc:chgData name="Olena Antonova" userId="63d37801-bf4d-424f-928a-a9bd1f368ced" providerId="ADAL" clId="{F4379826-5444-422D-9A06-0F40D33B0975}" dt="2021-11-24T11:27:39.640" v="6" actId="47"/>
      <pc:docMkLst>
        <pc:docMk/>
      </pc:docMkLst>
      <pc:sldChg chg="modSp mod">
        <pc:chgData name="Olena Antonova" userId="63d37801-bf4d-424f-928a-a9bd1f368ced" providerId="ADAL" clId="{F4379826-5444-422D-9A06-0F40D33B0975}" dt="2021-11-24T11:27:12.539" v="3" actId="20577"/>
        <pc:sldMkLst>
          <pc:docMk/>
          <pc:sldMk cId="2432380688" sldId="410"/>
        </pc:sldMkLst>
        <pc:spChg chg="mod">
          <ac:chgData name="Olena Antonova" userId="63d37801-bf4d-424f-928a-a9bd1f368ced" providerId="ADAL" clId="{F4379826-5444-422D-9A06-0F40D33B0975}" dt="2021-11-24T11:27:12.539" v="3" actId="20577"/>
          <ac:spMkLst>
            <pc:docMk/>
            <pc:sldMk cId="2432380688" sldId="410"/>
            <ac:spMk id="35" creationId="{00000000-0000-0000-0000-000000000000}"/>
          </ac:spMkLst>
        </pc:spChg>
      </pc:sldChg>
      <pc:sldChg chg="del">
        <pc:chgData name="Olena Antonova" userId="63d37801-bf4d-424f-928a-a9bd1f368ced" providerId="ADAL" clId="{F4379826-5444-422D-9A06-0F40D33B0975}" dt="2021-11-24T11:27:36.013" v="4" actId="47"/>
        <pc:sldMkLst>
          <pc:docMk/>
          <pc:sldMk cId="1795846830" sldId="412"/>
        </pc:sldMkLst>
      </pc:sldChg>
      <pc:sldChg chg="add del">
        <pc:chgData name="Olena Antonova" userId="63d37801-bf4d-424f-928a-a9bd1f368ced" providerId="ADAL" clId="{F4379826-5444-422D-9A06-0F40D33B0975}" dt="2021-11-24T11:27:39.640" v="6" actId="47"/>
        <pc:sldMkLst>
          <pc:docMk/>
          <pc:sldMk cId="45195195" sldId="44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82216" y="176715"/>
            <a:ext cx="5983605" cy="17856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216864" y="9671310"/>
            <a:ext cx="492259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494926" y="9671310"/>
            <a:ext cx="5567925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175703" y="9671310"/>
            <a:ext cx="190528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41769" y="192454"/>
            <a:ext cx="364262" cy="3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93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theme" Target="../theme/them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279525" y="617538"/>
            <a:ext cx="1041400" cy="185261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87598" tIns="43799" rIns="87598" bIns="437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192788" y="2938490"/>
            <a:ext cx="6506513" cy="646503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99933" y="183269"/>
            <a:ext cx="5900408" cy="185193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157508" y="9658526"/>
            <a:ext cx="540250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4"/>
          </p:nvPr>
        </p:nvSpPr>
        <p:spPr bwMode="gray">
          <a:xfrm>
            <a:off x="547782" y="9658526"/>
            <a:ext cx="5465661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5"/>
          </p:nvPr>
        </p:nvSpPr>
        <p:spPr bwMode="gray">
          <a:xfrm>
            <a:off x="192834" y="9658526"/>
            <a:ext cx="208896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298071" y="205655"/>
            <a:ext cx="399600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919" rtl="0" eaLnBrk="1" latinLnBrk="0" hangingPunct="1">
      <a:spcBef>
        <a:spcPts val="2592"/>
      </a:spcBef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207389" indent="-207389" algn="l" defTabSz="1316919" rtl="0" eaLnBrk="1" latinLnBrk="0" hangingPunct="1">
      <a:spcBef>
        <a:spcPts val="432"/>
      </a:spcBef>
      <a:buFontTx/>
      <a:buBlip>
        <a:blip r:embed="rId3"/>
      </a:buBlip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414778" indent="-207389" algn="l" defTabSz="1316919" rtl="0" eaLnBrk="1" latinLnBrk="0" hangingPunct="1">
      <a:spcBef>
        <a:spcPts val="432"/>
      </a:spcBef>
      <a:buFontTx/>
      <a:buBlip>
        <a:blip r:embed="rId4"/>
      </a:buBlip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622166" indent="-207389" algn="l" defTabSz="1316919" rtl="0" eaLnBrk="1" latinLnBrk="0" hangingPunct="1">
      <a:spcBef>
        <a:spcPts val="432"/>
      </a:spcBef>
      <a:buFontTx/>
      <a:buBlip>
        <a:blip r:embed="rId5"/>
      </a:buBlip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0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schutz" hidden="1"/>
          <p:cNvSpPr/>
          <p:nvPr userDrawn="1">
            <p:custDataLst>
              <p:tags r:id="rId1"/>
            </p:custDataLst>
          </p:nvPr>
        </p:nvSpPr>
        <p:spPr bwMode="gray">
          <a:xfrm>
            <a:off x="96658" y="1808688"/>
            <a:ext cx="687792" cy="2173308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algn="ctr"/>
            <a:r>
              <a:rPr lang="de-DE" sz="13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13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42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4086">
          <p15:clr>
            <a:srgbClr val="FBAE40"/>
          </p15:clr>
        </p15:guide>
        <p15:guide id="4" orient="horz" pos="1094">
          <p15:clr>
            <a:srgbClr val="FBAE40"/>
          </p15:clr>
        </p15:guide>
        <p15:guide id="5" pos="2150">
          <p15:clr>
            <a:srgbClr val="FBAE40"/>
          </p15:clr>
        </p15:guide>
        <p15:guide id="6" pos="2376">
          <p15:clr>
            <a:srgbClr val="FBAE40"/>
          </p15:clr>
        </p15:guide>
        <p15:guide id="7" pos="3908">
          <p15:clr>
            <a:srgbClr val="FBAE40"/>
          </p15:clr>
        </p15:guide>
        <p15:guide id="8" pos="4021">
          <p15:clr>
            <a:srgbClr val="FBAE40"/>
          </p15:clr>
        </p15:guide>
        <p15:guide id="9" pos="4134">
          <p15:clr>
            <a:srgbClr val="FBAE40"/>
          </p15:clr>
        </p15:guide>
        <p15:guide id="10" pos="5667">
          <p15:clr>
            <a:srgbClr val="FBAE40"/>
          </p15:clr>
        </p15:guide>
        <p15:guide id="11" pos="5894">
          <p15:clr>
            <a:srgbClr val="FBAE40"/>
          </p15:clr>
        </p15:guide>
        <p15:guide id="12" orient="horz" pos="2478">
          <p15:clr>
            <a:srgbClr val="FBAE40"/>
          </p15:clr>
        </p15:guide>
        <p15:guide id="13" orient="horz" pos="2704">
          <p15:clr>
            <a:srgbClr val="FBAE40"/>
          </p15:clr>
        </p15:guide>
        <p15:guide id="14" orient="horz" pos="25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 - DO NOT DELETE!!!" hidden="1"/>
          <p:cNvSpPr/>
          <p:nvPr userDrawn="1">
            <p:custDataLst>
              <p:tags r:id="rId3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lvl="0" algn="ctr"/>
            <a:endParaRPr lang="de-DE"/>
          </a:p>
        </p:txBody>
      </p:sp>
      <p:sp>
        <p:nvSpPr>
          <p:cNvPr id="2" name="MSIPCMContentMarking" descr="{&quot;HashCode&quot;:-242339457,&quot;Placement&quot;:&quot;Footer&quot;}">
            <a:extLst>
              <a:ext uri="{FF2B5EF4-FFF2-40B4-BE49-F238E27FC236}">
                <a16:creationId xmlns:a16="http://schemas.microsoft.com/office/drawing/2014/main" id="{A98A089D-5208-4A75-993D-AA5CB2424B1F}"/>
              </a:ext>
            </a:extLst>
          </p:cNvPr>
          <p:cNvSpPr txBox="1"/>
          <p:nvPr userDrawn="1"/>
        </p:nvSpPr>
        <p:spPr bwMode="gray">
          <a:xfrm>
            <a:off x="11827010" y="23886409"/>
            <a:ext cx="1873115" cy="467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baseline="0">
                <a:solidFill>
                  <a:srgbClr val="FF8939"/>
                </a:solidFill>
                <a:latin typeface="Calibri" panose="020F0502020204030204" pitchFamily="34" charset="0"/>
              </a:rPr>
              <a:t>RESTRICTED</a:t>
            </a:r>
            <a:endParaRPr lang="en-US" sz="2200" b="0" i="0" u="none" baseline="0" dirty="0">
              <a:solidFill>
                <a:srgbClr val="FF893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16919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16919" rtl="0" eaLnBrk="1" latinLnBrk="0" hangingPunct="1">
        <a:spcBef>
          <a:spcPts val="1728"/>
        </a:spcBef>
        <a:spcAft>
          <a:spcPts val="864"/>
        </a:spcAft>
        <a:buFont typeface="Arial" panose="020B0604020202020204" pitchFamily="34" charset="0"/>
        <a:buNone/>
        <a:defRPr sz="2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88854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4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77708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5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66562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6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5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1691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7537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3383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229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75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0921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6767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gray">
          <a:xfrm>
            <a:off x="0" y="0"/>
            <a:ext cx="13700125" cy="24353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platzhalter 9"/>
          <p:cNvSpPr txBox="1">
            <a:spLocks/>
          </p:cNvSpPr>
          <p:nvPr/>
        </p:nvSpPr>
        <p:spPr bwMode="blackGray">
          <a:xfrm>
            <a:off x="1896913" y="12981501"/>
            <a:ext cx="4533823" cy="10395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3600" b="1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16" name="Untertitel 4">
            <a:extLst>
              <a:ext uri="{FF2B5EF4-FFF2-40B4-BE49-F238E27FC236}">
                <a16:creationId xmlns:a16="http://schemas.microsoft.com/office/drawing/2014/main" id="{94BF20BC-2ED4-4B5B-B8EA-2B0BAFB713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103415" y="7760899"/>
            <a:ext cx="5224814" cy="894892"/>
          </a:xfrm>
          <a:prstGeom prst="rect">
            <a:avLst/>
          </a:prstGeom>
        </p:spPr>
        <p:txBody>
          <a:bodyPr/>
          <a:lstStyle/>
          <a:p>
            <a:r>
              <a:rPr lang="de-DE" sz="3600" b="1" dirty="0">
                <a:solidFill>
                  <a:schemeClr val="bg1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D2EB9187-802C-4B39-BE02-6411F2C136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9775" y="8897570"/>
            <a:ext cx="6626240" cy="3459449"/>
          </a:xfrm>
          <a:prstGeom prst="rect">
            <a:avLst/>
          </a:prstGeom>
        </p:spPr>
        <p:txBody>
          <a:bodyPr/>
          <a:lstStyle/>
          <a:p>
            <a:r>
              <a:rPr lang="de-DE" sz="9600" i="1">
                <a:solidFill>
                  <a:srgbClr val="89D329"/>
                </a:solidFill>
              </a:rPr>
              <a:t>LinkedIn </a:t>
            </a:r>
            <a:br>
              <a:rPr lang="de-DE" sz="9600" i="1" dirty="0">
                <a:solidFill>
                  <a:srgbClr val="89D329"/>
                </a:solidFill>
              </a:rPr>
            </a:br>
            <a:r>
              <a:rPr lang="de-DE" sz="9600" i="1" dirty="0">
                <a:solidFill>
                  <a:srgbClr val="89D329"/>
                </a:solidFill>
              </a:rPr>
              <a:t>Story Post</a:t>
            </a:r>
          </a:p>
        </p:txBody>
      </p:sp>
      <p:sp>
        <p:nvSpPr>
          <p:cNvPr id="35" name="Textplatzhalter 9"/>
          <p:cNvSpPr txBox="1">
            <a:spLocks/>
          </p:cNvSpPr>
          <p:nvPr/>
        </p:nvSpPr>
        <p:spPr bwMode="blackGray">
          <a:xfrm>
            <a:off x="1896912" y="14240272"/>
            <a:ext cx="4054852" cy="4818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2400" dirty="0">
                <a:latin typeface="Arial" panose="020B0604020202020204" pitchFamily="34" charset="0"/>
              </a:rPr>
              <a:t>November 2021 </a:t>
            </a:r>
          </a:p>
        </p:txBody>
      </p:sp>
      <p:sp>
        <p:nvSpPr>
          <p:cNvPr id="36" name="Textplatzhalter 9"/>
          <p:cNvSpPr txBox="1">
            <a:spLocks/>
          </p:cNvSpPr>
          <p:nvPr/>
        </p:nvSpPr>
        <p:spPr bwMode="blackGray">
          <a:xfrm>
            <a:off x="1906439" y="12702682"/>
            <a:ext cx="2533800" cy="281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5680">
              <a:defRPr/>
            </a:pPr>
            <a:r>
              <a:rPr lang="en-US" sz="1600" b="0" kern="0" dirty="0">
                <a:solidFill>
                  <a:srgbClr val="FF3162"/>
                </a:solidFill>
              </a:rPr>
              <a:t>///////////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136786" y="857345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 bwMode="gray">
          <a:xfrm>
            <a:off x="5257800" y="0"/>
            <a:ext cx="8442325" cy="24353838"/>
          </a:xfrm>
          <a:custGeom>
            <a:avLst/>
            <a:gdLst/>
            <a:ahLst/>
            <a:cxnLst/>
            <a:rect l="l" t="t" r="r" b="b"/>
            <a:pathLst>
              <a:path w="8442325" h="24353838">
                <a:moveTo>
                  <a:pt x="3736496" y="0"/>
                </a:moveTo>
                <a:lnTo>
                  <a:pt x="8442324" y="0"/>
                </a:lnTo>
                <a:lnTo>
                  <a:pt x="8442324" y="18364200"/>
                </a:lnTo>
                <a:lnTo>
                  <a:pt x="8442325" y="18364200"/>
                </a:lnTo>
                <a:lnTo>
                  <a:pt x="8442325" y="23269214"/>
                </a:lnTo>
                <a:lnTo>
                  <a:pt x="3902185" y="24353838"/>
                </a:lnTo>
                <a:lnTo>
                  <a:pt x="2117725" y="24353838"/>
                </a:lnTo>
                <a:lnTo>
                  <a:pt x="0" y="24353838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5948" r="-1659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7" name="Gerade Verbindung 6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36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48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95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009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87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8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2B6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D30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78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AD560955-52E4-4A8B-B53F-5EE3FC5020F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3" cy="24383615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E9B22515-53F6-4F7A-9FE8-2F3EA7A4E7E1}"/>
              </a:ext>
            </a:extLst>
          </p:cNvPr>
          <p:cNvSpPr/>
          <p:nvPr/>
        </p:nvSpPr>
        <p:spPr bwMode="gray">
          <a:xfrm>
            <a:off x="0" y="0"/>
            <a:ext cx="13700124" cy="24353838"/>
          </a:xfrm>
          <a:prstGeom prst="rect">
            <a:avLst/>
          </a:prstGeom>
          <a:solidFill>
            <a:srgbClr val="89D329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7">
            <a:extLst>
              <a:ext uri="{FF2B5EF4-FFF2-40B4-BE49-F238E27FC236}">
                <a16:creationId xmlns:a16="http://schemas.microsoft.com/office/drawing/2014/main" id="{CAC797F5-68E7-4B04-B453-1E91998BC905}"/>
              </a:ext>
            </a:extLst>
          </p:cNvPr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5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0672E-6 2.5924E-6 L -0.11958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9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AD6FD6D-18D2-4901-A955-601617487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2" cy="2438361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D84A031-7887-42C3-B45B-F28F874393B8}"/>
              </a:ext>
            </a:extLst>
          </p:cNvPr>
          <p:cNvSpPr/>
          <p:nvPr/>
        </p:nvSpPr>
        <p:spPr bwMode="gray">
          <a:xfrm>
            <a:off x="-7829" y="-24035"/>
            <a:ext cx="13715783" cy="24377873"/>
          </a:xfrm>
          <a:prstGeom prst="rect">
            <a:avLst/>
          </a:prstGeom>
          <a:solidFill>
            <a:srgbClr val="62496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hteck 7">
            <a:extLst>
              <a:ext uri="{FF2B5EF4-FFF2-40B4-BE49-F238E27FC236}">
                <a16:creationId xmlns:a16="http://schemas.microsoft.com/office/drawing/2014/main" id="{08E4A249-303B-4BFB-893D-C983639B613D}"/>
              </a:ext>
            </a:extLst>
          </p:cNvPr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83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 bwMode="gray">
          <a:xfrm>
            <a:off x="-57149" y="0"/>
            <a:ext cx="13700124" cy="24383616"/>
          </a:xfrm>
          <a:prstGeom prst="rect">
            <a:avLst/>
          </a:prstGeom>
          <a:solidFill>
            <a:schemeClr val="bg2">
              <a:alpha val="4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7"/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2496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Gerade Verbindung 7">
            <a:extLst>
              <a:ext uri="{FF2B5EF4-FFF2-40B4-BE49-F238E27FC236}">
                <a16:creationId xmlns:a16="http://schemas.microsoft.com/office/drawing/2014/main" id="{D963B563-AC59-4AF9-B402-48DD75F4914D}"/>
              </a:ext>
            </a:extLst>
          </p:cNvPr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76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8GqP+uD2xPlkROpvBVj88FAAAAAAADAAAAAwADAAAAAQADAAEA////////BAAAAAMAEAALj9VxgG+zm0KjCe7zA6vtpA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CA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aAAZMaW5rZWRTaGFwZXNEYXRhUHJvcGVydHlfMAUAAAAAAAQAAAADAAQAAAABAAMAAgEDAAAAAwD///////8lAAZMaW5rZWRTaGFwZVByZXNlbnRhdGlvblNldHRpbmdzRGF0YV8wBQAAAAE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8GqP+uD2xPlkROpvBVj88DRGF0YQAbAAAABExpbmtlZFNoYXBlRGF0YQAFAAAAAAACTmFtZQAZAAAATGlua2VkU2hhcGVzRGF0YVByb3BlcnR5ABBWZXJzaW9uAAAAAAAJTGFzdFdyaXRlAGVaSuZ5AQAAAAEA/////50AnQAAAAVfaWQAEAAAAASP1XGAb7ObQqMJ7vMDq+2kA0RhdGEAKgAAAAhQcmVzZW50YXRpb25TY2FubmVkRm9yTGlua2VkU2hhcGVzAAEAAk5hbWUAJAAAAExpbmtlZFNoYXBlUHJlc2VudGF0aW9uU2V0dGluZ3NEYXRhABBWZXJzaW9uAAAAAAAJTGFzdFdyaXRlAKxaSuZ5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1"/>
  <p:tag name="MIO_SHOW_DATE" val="True"/>
  <p:tag name="MIO_SHOW_FOOTER" val="True"/>
  <p:tag name="MIO_SHOW_PAGENUMBER" val="True"/>
  <p:tag name="MIO_AVOID_BLANK_LAYOUT" val="True"/>
  <p:tag name="MIO_CD_LAYOUT_VALID_AREA" val="False"/>
  <p:tag name="MIO_NUMBER_OF_VALID_LAYOUTS" val="16"/>
  <p:tag name="MIO_HDS" val="True"/>
  <p:tag name="MIO_SKIPVERSION" val="01.01.0001 00:00:00"/>
  <p:tag name="MIO_EKGUID" val="106612b7-7cda-4c66-a943-3c88b56a92d2"/>
  <p:tag name="MIO_UPDATE" val="True"/>
  <p:tag name="MIO_VERSION" val="05.09.2018 15:12:17"/>
  <p:tag name="MIO_DBID" val="8E7267AE-489F-4B02-8040-8A98451BF141"/>
  <p:tag name="MIO_LASTDOWNLOADED" val="25.09.2018 11:11:43"/>
  <p:tag name="MIO_OBJECTNAME" val="Master Bayer AG 16:9 pre final"/>
  <p:tag name="MIO_CDID" val="cd9a71c7-8ed9-41a1-8303-1a6d1985851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1_PR_BAG_PPT-master_16-9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custClrLst>
    <a:custClr name="Raspberry">
      <a:srgbClr val="D30F4B"/>
    </a:custClr>
    <a:custClr name="Fuchsia">
      <a:srgbClr val="FF3162"/>
    </a:custClr>
    <a:custClr name="DarkPurple">
      <a:srgbClr val="443247"/>
    </a:custClr>
    <a:custClr name="MidPurple">
      <a:srgbClr val="624963"/>
    </a:custClr>
    <a:custClr name="DarkBlue">
      <a:srgbClr val="10384F"/>
    </a:custClr>
    <a:custClr name="MidBlue">
      <a:srgbClr val="00617F"/>
    </a:custClr>
    <a:custClr name="Blue">
      <a:srgbClr val="0091DF"/>
    </a:custClr>
    <a:custClr name="BrightBlue">
      <a:srgbClr val="00BCFF"/>
    </a:custClr>
    <a:custClr name="DarkGreen">
      <a:srgbClr val="004422"/>
    </a:custClr>
    <a:custClr name="MidGreen">
      <a:srgbClr val="2B6636"/>
    </a:custClr>
    <a:custClr name="Green">
      <a:srgbClr val="66B512"/>
    </a:custClr>
    <a:custClr name="BrightGreen">
      <a:srgbClr val="89D329"/>
    </a:custClr>
    <a:custClr name="TrafficLightRed">
      <a:srgbClr val="CC0000"/>
    </a:custClr>
    <a:custClr name="TrafficLightYellow">
      <a:srgbClr val="FFCC00"/>
    </a:custClr>
    <a:custClr name="TrafficLightGreen">
      <a:srgbClr val="66B512"/>
    </a:custClr>
  </a:custClrLst>
  <a:extLst>
    <a:ext uri="{05A4C25C-085E-4340-85A3-A5531E510DB2}">
      <thm15:themeFamily xmlns:thm15="http://schemas.microsoft.com/office/thememl/2012/main" name="Präsentation2" id="{9F44F183-6967-4C37-BC3A-F846C6343AA8}" vid="{2CD6D4D1-CF9C-4B16-993C-2A26F7415D1B}"/>
    </a:ext>
  </a:extLst>
</a:theme>
</file>

<file path=ppt/theme/theme2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85998DB44CE46B991406DF9A4D70C" ma:contentTypeVersion="4" ma:contentTypeDescription="Create a new document." ma:contentTypeScope="" ma:versionID="20e5d69bc091ff62c83779d17bfd556f">
  <xsd:schema xmlns:xsd="http://www.w3.org/2001/XMLSchema" xmlns:xs="http://www.w3.org/2001/XMLSchema" xmlns:p="http://schemas.microsoft.com/office/2006/metadata/properties" xmlns:ns1="http://schemas.microsoft.com/sharepoint/v3" xmlns:ns2="1a4d292e-883c-434b-96e3-060cfff16c86" xmlns:ns3="d4411fbc-0689-456a-854f-f7260c830c29" targetNamespace="http://schemas.microsoft.com/office/2006/metadata/properties" ma:root="true" ma:fieldsID="340e43708d1cc328c0b9fb5b48b40c23" ns1:_="" ns2:_="" ns3:_="">
    <xsd:import namespace="http://schemas.microsoft.com/sharepoint/v3"/>
    <xsd:import namespace="1a4d292e-883c-434b-96e3-060cfff16c86"/>
    <xsd:import namespace="d4411fbc-0689-456a-854f-f7260c830c2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FastMetadata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0" nillable="true" ma:displayName="Exempt from Policy" ma:hidden="true" ma:internalName="_dlc_Exempt" ma:readOnly="false">
      <xsd:simpleType>
        <xsd:restriction base="dms:Unknown"/>
      </xsd:simpleType>
    </xsd:element>
    <xsd:element name="_dlc_ExpireDateSaved" ma:index="11" nillable="true" ma:displayName="Original Expiration Date" ma:hidden="true" ma:internalName="_dlc_ExpireDateSaved" ma:readOnly="false">
      <xsd:simpleType>
        <xsd:restriction base="dms:DateTime"/>
      </xsd:simpleType>
    </xsd:element>
    <xsd:element name="_dlc_ExpireDate" ma:index="12" nillable="true" ma:displayName="Expiration Date" ma:hidden="true" ma:internalName="_dlc_Expire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d292e-883c-434b-96e3-060cfff16c86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cf364a7-8ecc-49ac-9167-8ca7d3f5c98d}" ma:internalName="TaxCatchAll" ma:showField="CatchAllData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cf364a7-8ecc-49ac-9167-8ca7d3f5c98d}" ma:internalName="TaxCatchAllLabel" ma:readOnly="true" ma:showField="CatchAllDataLabel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1fbc-0689-456a-854f-f7260c830c29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4d292e-883c-434b-96e3-060cfff16c86"/>
    <_dlc_ExpireDateSaved xmlns="http://schemas.microsoft.com/sharepoint/v3" xsi:nil="true"/>
    <_dlc_ExpireDate xmlns="http://schemas.microsoft.com/sharepoint/v3" xsi:nil="true"/>
    <_dlc_Exempt xmlns="http://schemas.microsoft.com/sharepoint/v3" xsi:nil="true"/>
  </documentManagement>
</p:properties>
</file>

<file path=customXml/item4.xml><?xml version="1.0" encoding="utf-8"?>
<?mso-contentType ?>
<SharedContentType xmlns="Microsoft.SharePoint.Taxonomy.ContentTypeSync" SourceId="7bc43322-b630-4bac-8b27-31def233d1d0" ContentTypeId="0x0101" PreviousValue="false"/>
</file>

<file path=customXml/itemProps1.xml><?xml version="1.0" encoding="utf-8"?>
<ds:datastoreItem xmlns:ds="http://schemas.openxmlformats.org/officeDocument/2006/customXml" ds:itemID="{64EF0B9A-3862-4867-86D2-7CFE2D3537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B0BCB3-DC05-46A9-916D-7C61006875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d292e-883c-434b-96e3-060cfff16c86"/>
    <ds:schemaRef ds:uri="d4411fbc-0689-456a-854f-f7260c830c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AFC047-30E2-4725-A209-7A1E339DA93C}">
  <ds:schemaRefs>
    <ds:schemaRef ds:uri="3b8c0cb8-bb56-4615-b54c-4080c5bd20db"/>
    <ds:schemaRef ds:uri="1a4d292e-883c-434b-96e3-060cfff16c86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0b93b11f-6f2b-4856-ac83-d7475f4c198a"/>
    <ds:schemaRef ds:uri="http://schemas.microsoft.com/sharepoint/v3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9B59388E-5AF5-4C4A-8E05-ED5C04CEDE9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PR_BAG_PPT-master_16-9_2018-09-25</Template>
  <TotalTime>0</TotalTime>
  <Words>9</Words>
  <Application>Microsoft Office PowerPoint</Application>
  <PresentationFormat>Custom</PresentationFormat>
  <Paragraphs>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1_PR_BAG_PPT-master_16-9</vt:lpstr>
      <vt:lpstr>LinkedIn  Story Post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Maurice Reimann</dc:creator>
  <cp:lastModifiedBy>Olena Antonova</cp:lastModifiedBy>
  <cp:revision>173</cp:revision>
  <cp:lastPrinted>2017-10-23T10:44:12Z</cp:lastPrinted>
  <dcterms:created xsi:type="dcterms:W3CDTF">2021-05-31T08:22:43Z</dcterms:created>
  <dcterms:modified xsi:type="dcterms:W3CDTF">2021-11-24T11:27:41Z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LabelPos">
    <vt:lpwstr>836;514;810;514;854;514</vt:lpwstr>
  </property>
  <property fmtid="{D5CDD505-2E9C-101B-9397-08002B2CF9AE}" pid="3" name="ContentTypeId">
    <vt:lpwstr>0x0101004D185998DB44CE46B991406DF9A4D70C</vt:lpwstr>
  </property>
  <property fmtid="{D5CDD505-2E9C-101B-9397-08002B2CF9AE}" pid="4" name="MSIP_Label_2c76c141-ac86-40e5-abf2-c6f60e474cee_Enabled">
    <vt:lpwstr>True</vt:lpwstr>
  </property>
  <property fmtid="{D5CDD505-2E9C-101B-9397-08002B2CF9AE}" pid="5" name="MSIP_Label_2c76c141-ac86-40e5-abf2-c6f60e474cee_SiteId">
    <vt:lpwstr>fcb2b37b-5da0-466b-9b83-0014b67a7c78</vt:lpwstr>
  </property>
  <property fmtid="{D5CDD505-2E9C-101B-9397-08002B2CF9AE}" pid="6" name="MSIP_Label_2c76c141-ac86-40e5-abf2-c6f60e474cee_Owner">
    <vt:lpwstr>soenke.zornig@bayer.com</vt:lpwstr>
  </property>
  <property fmtid="{D5CDD505-2E9C-101B-9397-08002B2CF9AE}" pid="7" name="MSIP_Label_2c76c141-ac86-40e5-abf2-c6f60e474cee_SetDate">
    <vt:lpwstr>2021-06-07T08:46:23.2870639Z</vt:lpwstr>
  </property>
  <property fmtid="{D5CDD505-2E9C-101B-9397-08002B2CF9AE}" pid="8" name="MSIP_Label_2c76c141-ac86-40e5-abf2-c6f60e474cee_Name">
    <vt:lpwstr>RESTRICTED</vt:lpwstr>
  </property>
  <property fmtid="{D5CDD505-2E9C-101B-9397-08002B2CF9AE}" pid="9" name="MSIP_Label_2c76c141-ac86-40e5-abf2-c6f60e474cee_Application">
    <vt:lpwstr>Microsoft Azure Information Protection</vt:lpwstr>
  </property>
  <property fmtid="{D5CDD505-2E9C-101B-9397-08002B2CF9AE}" pid="10" name="MSIP_Label_2c76c141-ac86-40e5-abf2-c6f60e474cee_Extended_MSFT_Method">
    <vt:lpwstr>Automatic</vt:lpwstr>
  </property>
  <property fmtid="{D5CDD505-2E9C-101B-9397-08002B2CF9AE}" pid="11" name="Sensitivity">
    <vt:lpwstr>RESTRICTED</vt:lpwstr>
  </property>
</Properties>
</file>