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355" r:id="rId5"/>
  </p:sldMasterIdLst>
  <p:notesMasterIdLst>
    <p:notesMasterId r:id="rId19"/>
  </p:notesMasterIdLst>
  <p:handoutMasterIdLst>
    <p:handoutMasterId r:id="rId20"/>
  </p:handoutMasterIdLst>
  <p:sldIdLst>
    <p:sldId id="410" r:id="rId6"/>
    <p:sldId id="418" r:id="rId7"/>
    <p:sldId id="433" r:id="rId8"/>
    <p:sldId id="399" r:id="rId9"/>
    <p:sldId id="419" r:id="rId10"/>
    <p:sldId id="432" r:id="rId11"/>
    <p:sldId id="434" r:id="rId12"/>
    <p:sldId id="435" r:id="rId13"/>
    <p:sldId id="415" r:id="rId14"/>
    <p:sldId id="431" r:id="rId15"/>
    <p:sldId id="443" r:id="rId16"/>
    <p:sldId id="440" r:id="rId17"/>
    <p:sldId id="441" r:id="rId18"/>
  </p:sldIdLst>
  <p:sldSz cx="13700125" cy="24353838"/>
  <p:notesSz cx="6888163" cy="10020300"/>
  <p:custDataLst>
    <p:tags r:id="rId21"/>
  </p:custDataLst>
  <p:defaultTextStyle>
    <a:defPPr>
      <a:defRPr lang="de-DE"/>
    </a:defPPr>
    <a:lvl1pPr marL="0" algn="l" defTabSz="1316919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1pPr>
    <a:lvl2pPr marL="658459" algn="l" defTabSz="1316919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2pPr>
    <a:lvl3pPr marL="1316919" algn="l" defTabSz="1316919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3pPr>
    <a:lvl4pPr marL="1975378" algn="l" defTabSz="1316919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4pPr>
    <a:lvl5pPr marL="2633838" algn="l" defTabSz="1316919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5pPr>
    <a:lvl6pPr marL="3292297" algn="l" defTabSz="1316919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6pPr>
    <a:lvl7pPr marL="3950757" algn="l" defTabSz="1316919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7pPr>
    <a:lvl8pPr marL="4609216" algn="l" defTabSz="1316919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8pPr>
    <a:lvl9pPr marL="5267676" algn="l" defTabSz="1316919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93">
          <p15:clr>
            <a:srgbClr val="A4A3A4"/>
          </p15:clr>
        </p15:guide>
        <p15:guide id="3" pos="619">
          <p15:clr>
            <a:srgbClr val="A4A3A4"/>
          </p15:clr>
        </p15:guide>
        <p15:guide id="15" orient="horz" pos="2455" userDrawn="1">
          <p15:clr>
            <a:srgbClr val="A4A3A4"/>
          </p15:clr>
        </p15:guide>
        <p15:guide id="16" orient="horz" pos="2704">
          <p15:clr>
            <a:srgbClr val="A4A3A4"/>
          </p15:clr>
        </p15:guide>
        <p15:guide id="17" orient="horz" pos="4086">
          <p15:clr>
            <a:srgbClr val="A4A3A4"/>
          </p15:clr>
        </p15:guide>
        <p15:guide id="18" orient="horz" pos="2591" userDrawn="1">
          <p15:clr>
            <a:srgbClr val="A4A3A4"/>
          </p15:clr>
        </p15:guide>
        <p15:guide id="19" pos="7422">
          <p15:clr>
            <a:srgbClr val="A4A3A4"/>
          </p15:clr>
        </p15:guide>
        <p15:guide id="20" pos="2149">
          <p15:clr>
            <a:srgbClr val="A4A3A4"/>
          </p15:clr>
        </p15:guide>
        <p15:guide id="21" pos="3908">
          <p15:clr>
            <a:srgbClr val="A4A3A4"/>
          </p15:clr>
        </p15:guide>
        <p15:guide id="22" pos="2376">
          <p15:clr>
            <a:srgbClr val="A4A3A4"/>
          </p15:clr>
        </p15:guide>
        <p15:guide id="23" pos="5666">
          <p15:clr>
            <a:srgbClr val="A4A3A4"/>
          </p15:clr>
        </p15:guide>
        <p15:guide id="24" pos="5894">
          <p15:clr>
            <a:srgbClr val="A4A3A4"/>
          </p15:clr>
        </p15:guide>
        <p15:guide id="25" pos="4134">
          <p15:clr>
            <a:srgbClr val="A4A3A4"/>
          </p15:clr>
        </p15:guide>
        <p15:guide id="26" pos="4020">
          <p15:clr>
            <a:srgbClr val="A4A3A4"/>
          </p15:clr>
        </p15:guide>
        <p15:guide id="27" orient="horz" pos="3881">
          <p15:clr>
            <a:srgbClr val="A4A3A4"/>
          </p15:clr>
        </p15:guide>
        <p15:guide id="28" orient="horz" pos="8719">
          <p15:clr>
            <a:srgbClr val="A4A3A4"/>
          </p15:clr>
        </p15:guide>
        <p15:guide id="29" orient="horz" pos="9603">
          <p15:clr>
            <a:srgbClr val="A4A3A4"/>
          </p15:clr>
        </p15:guide>
        <p15:guide id="30" orient="horz" pos="14510">
          <p15:clr>
            <a:srgbClr val="A4A3A4"/>
          </p15:clr>
        </p15:guide>
        <p15:guide id="31" orient="horz" pos="9202">
          <p15:clr>
            <a:srgbClr val="A4A3A4"/>
          </p15:clr>
        </p15:guide>
        <p15:guide id="32" pos="696">
          <p15:clr>
            <a:srgbClr val="A4A3A4"/>
          </p15:clr>
        </p15:guide>
        <p15:guide id="33" pos="8341">
          <p15:clr>
            <a:srgbClr val="A4A3A4"/>
          </p15:clr>
        </p15:guide>
        <p15:guide id="34" pos="2415">
          <p15:clr>
            <a:srgbClr val="A4A3A4"/>
          </p15:clr>
        </p15:guide>
        <p15:guide id="35" pos="4392">
          <p15:clr>
            <a:srgbClr val="A4A3A4"/>
          </p15:clr>
        </p15:guide>
        <p15:guide id="36" pos="2671">
          <p15:clr>
            <a:srgbClr val="A4A3A4"/>
          </p15:clr>
        </p15:guide>
        <p15:guide id="37" pos="6368">
          <p15:clr>
            <a:srgbClr val="A4A3A4"/>
          </p15:clr>
        </p15:guide>
        <p15:guide id="38" pos="6624">
          <p15:clr>
            <a:srgbClr val="A4A3A4"/>
          </p15:clr>
        </p15:guide>
        <p15:guide id="39" pos="4646">
          <p15:clr>
            <a:srgbClr val="A4A3A4"/>
          </p15:clr>
        </p15:guide>
        <p15:guide id="40" pos="451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  <p15:guide id="3" orient="horz" pos="2857">
          <p15:clr>
            <a:srgbClr val="A4A3A4"/>
          </p15:clr>
        </p15:guide>
        <p15:guide id="4" pos="1968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udger Schlueter" initials="LS" lastIdx="1" clrIdx="0"/>
  <p:cmAuthor id="2" name="Rachel Mcgrew" initials="RM" lastIdx="3" clrIdx="1">
    <p:extLst>
      <p:ext uri="{19B8F6BF-5375-455C-9EA6-DF929625EA0E}">
        <p15:presenceInfo xmlns:p15="http://schemas.microsoft.com/office/powerpoint/2012/main" userId="S::rachel.mcgrew@bayer.com::80e95eb8-bfcd-4505-bf9e-e80602fb0515" providerId="AD"/>
      </p:ext>
    </p:extLst>
  </p:cmAuthor>
  <p:cmAuthor id="3" name="Olena Antonova" initials="OA" lastIdx="3" clrIdx="2">
    <p:extLst>
      <p:ext uri="{19B8F6BF-5375-455C-9EA6-DF929625EA0E}">
        <p15:presenceInfo xmlns:p15="http://schemas.microsoft.com/office/powerpoint/2012/main" userId="S::olena.antonova@bayer.com::63d37801-bf4d-424f-928a-a9bd1f368ced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24963"/>
    <a:srgbClr val="443247"/>
    <a:srgbClr val="00617F"/>
    <a:srgbClr val="000000"/>
    <a:srgbClr val="10384F"/>
    <a:srgbClr val="FFFFFF"/>
    <a:srgbClr val="004422"/>
    <a:srgbClr val="332635"/>
    <a:srgbClr val="842249"/>
    <a:srgbClr val="73AF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40" d="100"/>
          <a:sy n="40" d="100"/>
        </p:scale>
        <p:origin x="2102" y="-557"/>
      </p:cViewPr>
      <p:guideLst>
        <p:guide orient="horz" pos="1093"/>
        <p:guide pos="619"/>
        <p:guide orient="horz" pos="2455"/>
        <p:guide orient="horz" pos="2704"/>
        <p:guide orient="horz" pos="4086"/>
        <p:guide orient="horz" pos="2591"/>
        <p:guide pos="7422"/>
        <p:guide pos="2149"/>
        <p:guide pos="3908"/>
        <p:guide pos="2376"/>
        <p:guide pos="5666"/>
        <p:guide pos="5894"/>
        <p:guide pos="4134"/>
        <p:guide pos="4020"/>
        <p:guide orient="horz" pos="3881"/>
        <p:guide orient="horz" pos="8719"/>
        <p:guide orient="horz" pos="9603"/>
        <p:guide orient="horz" pos="14510"/>
        <p:guide orient="horz" pos="9202"/>
        <p:guide pos="696"/>
        <p:guide pos="8341"/>
        <p:guide pos="2415"/>
        <p:guide pos="4392"/>
        <p:guide pos="2671"/>
        <p:guide pos="6368"/>
        <p:guide pos="6624"/>
        <p:guide pos="4646"/>
        <p:guide pos="4518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  <p:guide orient="horz" pos="2857"/>
        <p:guide pos="196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tags" Target="tags/tag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commentAuthors" Target="commentAuthors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ena Antonova" userId="63d37801-bf4d-424f-928a-a9bd1f368ced" providerId="ADAL" clId="{8C837402-F704-4A8F-AD80-CFCB6288E063}"/>
    <pc:docChg chg="undo custSel addSld delSld modSld">
      <pc:chgData name="Olena Antonova" userId="63d37801-bf4d-424f-928a-a9bd1f368ced" providerId="ADAL" clId="{8C837402-F704-4A8F-AD80-CFCB6288E063}" dt="2021-11-24T11:21:31.362" v="44" actId="47"/>
      <pc:docMkLst>
        <pc:docMk/>
      </pc:docMkLst>
      <pc:sldChg chg="delSp modSp mod addCm delCm">
        <pc:chgData name="Olena Antonova" userId="63d37801-bf4d-424f-928a-a9bd1f368ced" providerId="ADAL" clId="{8C837402-F704-4A8F-AD80-CFCB6288E063}" dt="2021-11-24T11:19:42.022" v="25" actId="20577"/>
        <pc:sldMkLst>
          <pc:docMk/>
          <pc:sldMk cId="2432380688" sldId="410"/>
        </pc:sldMkLst>
        <pc:spChg chg="mod">
          <ac:chgData name="Olena Antonova" userId="63d37801-bf4d-424f-928a-a9bd1f368ced" providerId="ADAL" clId="{8C837402-F704-4A8F-AD80-CFCB6288E063}" dt="2021-11-24T11:19:37.725" v="17" actId="20577"/>
          <ac:spMkLst>
            <pc:docMk/>
            <pc:sldMk cId="2432380688" sldId="410"/>
            <ac:spMk id="16" creationId="{94BF20BC-2ED4-4B5B-B8EA-2B0BAFB713EB}"/>
          </ac:spMkLst>
        </pc:spChg>
        <pc:spChg chg="del">
          <ac:chgData name="Olena Antonova" userId="63d37801-bf4d-424f-928a-a9bd1f368ced" providerId="ADAL" clId="{8C837402-F704-4A8F-AD80-CFCB6288E063}" dt="2021-11-24T11:19:33.153" v="8" actId="478"/>
          <ac:spMkLst>
            <pc:docMk/>
            <pc:sldMk cId="2432380688" sldId="410"/>
            <ac:spMk id="31" creationId="{00000000-0000-0000-0000-000000000000}"/>
          </ac:spMkLst>
        </pc:spChg>
        <pc:spChg chg="mod">
          <ac:chgData name="Olena Antonova" userId="63d37801-bf4d-424f-928a-a9bd1f368ced" providerId="ADAL" clId="{8C837402-F704-4A8F-AD80-CFCB6288E063}" dt="2021-11-24T11:19:42.022" v="25" actId="20577"/>
          <ac:spMkLst>
            <pc:docMk/>
            <pc:sldMk cId="2432380688" sldId="410"/>
            <ac:spMk id="35" creationId="{00000000-0000-0000-0000-000000000000}"/>
          </ac:spMkLst>
        </pc:spChg>
      </pc:sldChg>
      <pc:sldChg chg="modSp del mod addCm delCm">
        <pc:chgData name="Olena Antonova" userId="63d37801-bf4d-424f-928a-a9bd1f368ced" providerId="ADAL" clId="{8C837402-F704-4A8F-AD80-CFCB6288E063}" dt="2021-11-24T11:21:31.362" v="44" actId="47"/>
        <pc:sldMkLst>
          <pc:docMk/>
          <pc:sldMk cId="1795846830" sldId="412"/>
        </pc:sldMkLst>
        <pc:spChg chg="mod">
          <ac:chgData name="Olena Antonova" userId="63d37801-bf4d-424f-928a-a9bd1f368ced" providerId="ADAL" clId="{8C837402-F704-4A8F-AD80-CFCB6288E063}" dt="2021-11-24T11:21:27.081" v="43" actId="1076"/>
          <ac:spMkLst>
            <pc:docMk/>
            <pc:sldMk cId="1795846830" sldId="412"/>
            <ac:spMk id="14" creationId="{48FC0438-FACA-4D51-902D-8CA5BBDC58D3}"/>
          </ac:spMkLst>
        </pc:spChg>
        <pc:picChg chg="mod">
          <ac:chgData name="Olena Antonova" userId="63d37801-bf4d-424f-928a-a9bd1f368ced" providerId="ADAL" clId="{8C837402-F704-4A8F-AD80-CFCB6288E063}" dt="2021-11-24T11:21:23.504" v="42" actId="14100"/>
          <ac:picMkLst>
            <pc:docMk/>
            <pc:sldMk cId="1795846830" sldId="412"/>
            <ac:picMk id="11" creationId="{5DB3B676-4ADA-481C-9447-4921481AB71D}"/>
          </ac:picMkLst>
        </pc:picChg>
      </pc:sldChg>
      <pc:sldChg chg="add del">
        <pc:chgData name="Olena Antonova" userId="63d37801-bf4d-424f-928a-a9bd1f368ced" providerId="ADAL" clId="{8C837402-F704-4A8F-AD80-CFCB6288E063}" dt="2021-11-24T11:19:50.929" v="26" actId="47"/>
        <pc:sldMkLst>
          <pc:docMk/>
          <pc:sldMk cId="1167769675" sldId="438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Header Placeholder 1"/>
          <p:cNvSpPr>
            <a:spLocks noGrp="1"/>
          </p:cNvSpPr>
          <p:nvPr>
            <p:ph type="hdr" sz="quarter"/>
          </p:nvPr>
        </p:nvSpPr>
        <p:spPr bwMode="gray">
          <a:xfrm>
            <a:off x="182216" y="176715"/>
            <a:ext cx="5983605" cy="178569"/>
          </a:xfrm>
          <a:prstGeom prst="rect">
            <a:avLst/>
          </a:prstGeom>
        </p:spPr>
        <p:txBody>
          <a:bodyPr vert="horz" lIns="0" tIns="0" rIns="0" bIns="0" rtlCol="0"/>
          <a:lstStyle>
            <a:lvl1pPr algn="l">
              <a:defRPr sz="700"/>
            </a:lvl1pPr>
            <a:lvl2pPr marL="4563" indent="0">
              <a:defRPr sz="700"/>
            </a:lvl2pPr>
            <a:lvl3pPr marL="0" indent="0">
              <a:defRPr sz="700"/>
            </a:lvl3pPr>
            <a:lvl4pPr marL="4563" indent="0">
              <a:defRPr sz="700"/>
            </a:lvl4pPr>
            <a:lvl5pPr marL="0" indent="0">
              <a:defRPr sz="700"/>
            </a:lvl5pPr>
            <a:lvl6pPr marL="4563" indent="0">
              <a:defRPr sz="700"/>
            </a:lvl6pPr>
            <a:lvl7pPr marL="0" indent="0">
              <a:defRPr sz="700"/>
            </a:lvl7pPr>
            <a:lvl8pPr marL="4563" indent="0">
              <a:defRPr sz="700"/>
            </a:lvl8pPr>
            <a:lvl9pPr marL="0" indent="0">
              <a:defRPr sz="700"/>
            </a:lvl9pPr>
          </a:lstStyle>
          <a:p>
            <a:endParaRPr lang="en-US"/>
          </a:p>
        </p:txBody>
      </p:sp>
      <p:sp>
        <p:nvSpPr>
          <p:cNvPr id="12" name="Date Placeholder 2"/>
          <p:cNvSpPr>
            <a:spLocks noGrp="1"/>
          </p:cNvSpPr>
          <p:nvPr>
            <p:ph type="dt" sz="quarter" idx="1"/>
          </p:nvPr>
        </p:nvSpPr>
        <p:spPr bwMode="gray">
          <a:xfrm>
            <a:off x="6216864" y="9671310"/>
            <a:ext cx="492259" cy="17856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>
                <a:noFill/>
              </a:defRPr>
            </a:lvl1pPr>
            <a:lvl2pPr marL="0" indent="0">
              <a:defRPr sz="700">
                <a:noFill/>
              </a:defRPr>
            </a:lvl2pPr>
            <a:lvl3pPr marL="0" indent="0" algn="l">
              <a:defRPr sz="700">
                <a:noFill/>
              </a:defRPr>
            </a:lvl3pPr>
            <a:lvl4pPr marL="0" indent="0">
              <a:defRPr sz="700">
                <a:noFill/>
              </a:defRPr>
            </a:lvl4pPr>
            <a:lvl5pPr marL="0" indent="0">
              <a:defRPr sz="700">
                <a:noFill/>
              </a:defRPr>
            </a:lvl5pPr>
            <a:lvl6pPr marL="0" indent="0">
              <a:defRPr sz="700">
                <a:noFill/>
              </a:defRPr>
            </a:lvl6pPr>
            <a:lvl7pPr marL="0" indent="0">
              <a:defRPr sz="700">
                <a:noFill/>
              </a:defRPr>
            </a:lvl7pPr>
            <a:lvl8pPr marL="0" indent="0">
              <a:defRPr sz="700">
                <a:noFill/>
              </a:defRPr>
            </a:lvl8pPr>
            <a:lvl9pPr marL="0" indent="0">
              <a:defRPr sz="700">
                <a:noFill/>
              </a:defRPr>
            </a:lvl9pPr>
          </a:lstStyle>
          <a:p>
            <a:fld id="{D4C110CA-FC68-43DA-BD62-0A387A11A067}" type="datetimeFigureOut">
              <a:rPr lang="en-US" smtClean="0"/>
              <a:pPr/>
              <a:t>11/24/2021</a:t>
            </a:fld>
            <a:endParaRPr lang="en-US"/>
          </a:p>
        </p:txBody>
      </p:sp>
      <p:sp>
        <p:nvSpPr>
          <p:cNvPr id="13" name="Footer Placeholder 3"/>
          <p:cNvSpPr>
            <a:spLocks noGrp="1"/>
          </p:cNvSpPr>
          <p:nvPr>
            <p:ph type="ftr" sz="quarter" idx="2"/>
          </p:nvPr>
        </p:nvSpPr>
        <p:spPr bwMode="gray">
          <a:xfrm>
            <a:off x="494926" y="9671310"/>
            <a:ext cx="5567925" cy="17856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/>
            </a:lvl1pPr>
            <a:lvl2pPr marL="4563" indent="0">
              <a:defRPr sz="700">
                <a:solidFill>
                  <a:schemeClr val="tx1"/>
                </a:solidFill>
              </a:defRPr>
            </a:lvl2pPr>
            <a:lvl3pPr marL="0" indent="0">
              <a:defRPr sz="700"/>
            </a:lvl3pPr>
            <a:lvl4pPr marL="4563" indent="0">
              <a:defRPr sz="700"/>
            </a:lvl4pPr>
            <a:lvl5pPr marL="0" indent="0">
              <a:defRPr sz="700"/>
            </a:lvl5pPr>
            <a:lvl6pPr marL="4563" indent="0">
              <a:defRPr sz="700"/>
            </a:lvl6pPr>
            <a:lvl7pPr marL="0" indent="0">
              <a:defRPr sz="700"/>
            </a:lvl7pPr>
            <a:lvl8pPr marL="4563" indent="0">
              <a:defRPr sz="700"/>
            </a:lvl8pPr>
            <a:lvl9pPr marL="0" indent="0">
              <a:defRPr sz="700"/>
            </a:lvl9pPr>
          </a:lstStyle>
          <a:p>
            <a:endParaRPr lang="en-US"/>
          </a:p>
        </p:txBody>
      </p:sp>
      <p:sp>
        <p:nvSpPr>
          <p:cNvPr id="14" name="Slide Number Placeholder 4"/>
          <p:cNvSpPr>
            <a:spLocks noGrp="1"/>
          </p:cNvSpPr>
          <p:nvPr>
            <p:ph type="sldNum" sz="quarter" idx="3"/>
          </p:nvPr>
        </p:nvSpPr>
        <p:spPr bwMode="gray">
          <a:xfrm>
            <a:off x="175703" y="9671310"/>
            <a:ext cx="190528" cy="17856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700"/>
            </a:lvl1pPr>
            <a:lvl2pPr marL="0" indent="0">
              <a:defRPr sz="700"/>
            </a:lvl2pPr>
            <a:lvl3pPr marL="0" indent="0">
              <a:defRPr sz="700"/>
            </a:lvl3pPr>
            <a:lvl4pPr marL="0" indent="0">
              <a:defRPr sz="700"/>
            </a:lvl4pPr>
            <a:lvl5pPr marL="0" indent="0">
              <a:defRPr sz="700"/>
            </a:lvl5pPr>
            <a:lvl6pPr marL="0" indent="0">
              <a:defRPr sz="700"/>
            </a:lvl6pPr>
            <a:lvl7pPr marL="0" indent="0">
              <a:defRPr sz="700"/>
            </a:lvl7pPr>
            <a:lvl8pPr marL="0" indent="0">
              <a:defRPr sz="700"/>
            </a:lvl8pPr>
            <a:lvl9pPr marL="0" indent="0">
              <a:defRPr sz="700"/>
            </a:lvl9pPr>
          </a:lstStyle>
          <a:p>
            <a:fld id="{32F3CE37-8989-471A-BC57-D3CAAD03839D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6341769" y="192454"/>
            <a:ext cx="364262" cy="364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059315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emf"/><Relationship Id="rId1" Type="http://schemas.openxmlformats.org/officeDocument/2006/relationships/theme" Target="../theme/theme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 bwMode="gray">
          <a:xfrm>
            <a:off x="1279525" y="617538"/>
            <a:ext cx="1041400" cy="1852612"/>
          </a:xfrm>
          <a:prstGeom prst="rect">
            <a:avLst/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txBody>
          <a:bodyPr vert="horz" lIns="87598" tIns="43799" rIns="87598" bIns="4379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 bwMode="gray">
          <a:xfrm>
            <a:off x="192788" y="2938490"/>
            <a:ext cx="6506513" cy="6465030"/>
          </a:xfrm>
          <a:prstGeom prst="rect">
            <a:avLst/>
          </a:prstGeom>
        </p:spPr>
        <p:txBody>
          <a:bodyPr vert="horz" lIns="0" tIns="0" rIns="0" bIns="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Header Placeholder 1"/>
          <p:cNvSpPr>
            <a:spLocks noGrp="1"/>
          </p:cNvSpPr>
          <p:nvPr>
            <p:ph type="hdr" sz="quarter"/>
          </p:nvPr>
        </p:nvSpPr>
        <p:spPr bwMode="gray">
          <a:xfrm>
            <a:off x="199933" y="183269"/>
            <a:ext cx="5900408" cy="185193"/>
          </a:xfrm>
          <a:prstGeom prst="rect">
            <a:avLst/>
          </a:prstGeom>
        </p:spPr>
        <p:txBody>
          <a:bodyPr vert="horz" lIns="0" tIns="0" rIns="0" bIns="0" rtlCol="0"/>
          <a:lstStyle>
            <a:lvl1pPr algn="l">
              <a:defRPr sz="700"/>
            </a:lvl1pPr>
            <a:lvl2pPr marL="4563" indent="0">
              <a:defRPr sz="700"/>
            </a:lvl2pPr>
            <a:lvl3pPr marL="0" indent="0">
              <a:defRPr sz="700"/>
            </a:lvl3pPr>
            <a:lvl4pPr marL="4563" indent="0">
              <a:defRPr sz="700"/>
            </a:lvl4pPr>
            <a:lvl5pPr marL="0" indent="0">
              <a:defRPr sz="700"/>
            </a:lvl5pPr>
            <a:lvl6pPr marL="4563" indent="0">
              <a:defRPr sz="700"/>
            </a:lvl6pPr>
            <a:lvl7pPr marL="0" indent="0">
              <a:defRPr sz="700"/>
            </a:lvl7pPr>
            <a:lvl8pPr marL="4563" indent="0">
              <a:defRPr sz="700"/>
            </a:lvl8pPr>
            <a:lvl9pPr marL="0" indent="0">
              <a:defRPr sz="700"/>
            </a:lvl9pPr>
          </a:lstStyle>
          <a:p>
            <a:endParaRPr lang="en-US"/>
          </a:p>
        </p:txBody>
      </p:sp>
      <p:sp>
        <p:nvSpPr>
          <p:cNvPr id="14" name="Date Placeholder 2"/>
          <p:cNvSpPr>
            <a:spLocks noGrp="1"/>
          </p:cNvSpPr>
          <p:nvPr>
            <p:ph type="dt" sz="quarter" idx="1"/>
          </p:nvPr>
        </p:nvSpPr>
        <p:spPr bwMode="gray">
          <a:xfrm>
            <a:off x="6157508" y="9658526"/>
            <a:ext cx="540250" cy="185193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>
                <a:noFill/>
              </a:defRPr>
            </a:lvl1pPr>
            <a:lvl2pPr marL="0" indent="0">
              <a:defRPr sz="700">
                <a:noFill/>
              </a:defRPr>
            </a:lvl2pPr>
            <a:lvl3pPr marL="0" indent="0" algn="l">
              <a:defRPr sz="700">
                <a:noFill/>
              </a:defRPr>
            </a:lvl3pPr>
            <a:lvl4pPr marL="0" indent="0">
              <a:defRPr sz="700">
                <a:noFill/>
              </a:defRPr>
            </a:lvl4pPr>
            <a:lvl5pPr marL="0" indent="0">
              <a:defRPr sz="700">
                <a:noFill/>
              </a:defRPr>
            </a:lvl5pPr>
            <a:lvl6pPr marL="0" indent="0">
              <a:defRPr sz="700">
                <a:noFill/>
              </a:defRPr>
            </a:lvl6pPr>
            <a:lvl7pPr marL="0" indent="0">
              <a:defRPr sz="700">
                <a:noFill/>
              </a:defRPr>
            </a:lvl7pPr>
            <a:lvl8pPr marL="0" indent="0">
              <a:defRPr sz="700">
                <a:noFill/>
              </a:defRPr>
            </a:lvl8pPr>
            <a:lvl9pPr marL="0" indent="0">
              <a:defRPr sz="700">
                <a:noFill/>
              </a:defRPr>
            </a:lvl9pPr>
          </a:lstStyle>
          <a:p>
            <a:fld id="{D4C110CA-FC68-43DA-BD62-0A387A11A067}" type="datetimeFigureOut">
              <a:rPr lang="en-US" smtClean="0"/>
              <a:pPr/>
              <a:t>11/24/2021</a:t>
            </a:fld>
            <a:endParaRPr lang="en-US"/>
          </a:p>
        </p:txBody>
      </p:sp>
      <p:sp>
        <p:nvSpPr>
          <p:cNvPr id="15" name="Footer Placeholder 3"/>
          <p:cNvSpPr>
            <a:spLocks noGrp="1"/>
          </p:cNvSpPr>
          <p:nvPr>
            <p:ph type="ftr" sz="quarter" idx="4"/>
          </p:nvPr>
        </p:nvSpPr>
        <p:spPr bwMode="gray">
          <a:xfrm>
            <a:off x="547782" y="9658526"/>
            <a:ext cx="5465661" cy="185193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/>
            </a:lvl1pPr>
            <a:lvl2pPr marL="4563" indent="0">
              <a:defRPr sz="700">
                <a:solidFill>
                  <a:schemeClr val="tx1"/>
                </a:solidFill>
              </a:defRPr>
            </a:lvl2pPr>
            <a:lvl3pPr marL="0" indent="0">
              <a:defRPr sz="700"/>
            </a:lvl3pPr>
            <a:lvl4pPr marL="4563" indent="0">
              <a:defRPr sz="700"/>
            </a:lvl4pPr>
            <a:lvl5pPr marL="0" indent="0">
              <a:defRPr sz="700"/>
            </a:lvl5pPr>
            <a:lvl6pPr marL="4563" indent="0">
              <a:defRPr sz="700"/>
            </a:lvl6pPr>
            <a:lvl7pPr marL="0" indent="0">
              <a:defRPr sz="700"/>
            </a:lvl7pPr>
            <a:lvl8pPr marL="4563" indent="0">
              <a:defRPr sz="700"/>
            </a:lvl8pPr>
            <a:lvl9pPr marL="0" indent="0">
              <a:defRPr sz="700"/>
            </a:lvl9pPr>
          </a:lstStyle>
          <a:p>
            <a:endParaRPr lang="en-US"/>
          </a:p>
        </p:txBody>
      </p:sp>
      <p:sp>
        <p:nvSpPr>
          <p:cNvPr id="16" name="Slide Number Placeholder 4"/>
          <p:cNvSpPr>
            <a:spLocks noGrp="1"/>
          </p:cNvSpPr>
          <p:nvPr>
            <p:ph type="sldNum" sz="quarter" idx="5"/>
          </p:nvPr>
        </p:nvSpPr>
        <p:spPr bwMode="gray">
          <a:xfrm>
            <a:off x="192834" y="9658526"/>
            <a:ext cx="208896" cy="185193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700"/>
            </a:lvl1pPr>
            <a:lvl2pPr marL="0" indent="0">
              <a:defRPr sz="700"/>
            </a:lvl2pPr>
            <a:lvl3pPr marL="0" indent="0">
              <a:defRPr sz="700"/>
            </a:lvl3pPr>
            <a:lvl4pPr marL="0" indent="0">
              <a:defRPr sz="700"/>
            </a:lvl4pPr>
            <a:lvl5pPr marL="0" indent="0">
              <a:defRPr sz="700"/>
            </a:lvl5pPr>
            <a:lvl6pPr marL="0" indent="0">
              <a:defRPr sz="700"/>
            </a:lvl6pPr>
            <a:lvl7pPr marL="0" indent="0">
              <a:defRPr sz="700"/>
            </a:lvl7pPr>
            <a:lvl8pPr marL="0" indent="0">
              <a:defRPr sz="700"/>
            </a:lvl8pPr>
            <a:lvl9pPr marL="0" indent="0">
              <a:defRPr sz="700"/>
            </a:lvl9pPr>
          </a:lstStyle>
          <a:p>
            <a:fld id="{32F3CE37-8989-471A-BC57-D3CAAD03839D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6298071" y="205655"/>
            <a:ext cx="399600" cy="39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97749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316919" rtl="0" eaLnBrk="1" latinLnBrk="0" hangingPunct="1">
      <a:spcBef>
        <a:spcPts val="2592"/>
      </a:spcBef>
      <a:defRPr sz="1700" kern="1200">
        <a:solidFill>
          <a:schemeClr val="tx1"/>
        </a:solidFill>
        <a:latin typeface="+mn-lt"/>
        <a:ea typeface="+mn-ea"/>
        <a:cs typeface="+mn-cs"/>
      </a:defRPr>
    </a:lvl1pPr>
    <a:lvl2pPr marL="207389" indent="-207389" algn="l" defTabSz="1316919" rtl="0" eaLnBrk="1" latinLnBrk="0" hangingPunct="1">
      <a:spcBef>
        <a:spcPts val="432"/>
      </a:spcBef>
      <a:buFontTx/>
      <a:buBlip>
        <a:blip r:embed="rId3"/>
      </a:buBlip>
      <a:defRPr sz="1700" kern="1200">
        <a:solidFill>
          <a:schemeClr val="tx1"/>
        </a:solidFill>
        <a:latin typeface="+mn-lt"/>
        <a:ea typeface="+mn-ea"/>
        <a:cs typeface="+mn-cs"/>
      </a:defRPr>
    </a:lvl2pPr>
    <a:lvl3pPr marL="414778" indent="-207389" algn="l" defTabSz="1316919" rtl="0" eaLnBrk="1" latinLnBrk="0" hangingPunct="1">
      <a:spcBef>
        <a:spcPts val="432"/>
      </a:spcBef>
      <a:buFontTx/>
      <a:buBlip>
        <a:blip r:embed="rId4"/>
      </a:buBlip>
      <a:defRPr sz="1700" kern="1200">
        <a:solidFill>
          <a:schemeClr val="tx1"/>
        </a:solidFill>
        <a:latin typeface="+mn-lt"/>
        <a:ea typeface="+mn-ea"/>
        <a:cs typeface="+mn-cs"/>
      </a:defRPr>
    </a:lvl3pPr>
    <a:lvl4pPr marL="622166" indent="-207389" algn="l" defTabSz="1316919" rtl="0" eaLnBrk="1" latinLnBrk="0" hangingPunct="1">
      <a:spcBef>
        <a:spcPts val="432"/>
      </a:spcBef>
      <a:buFontTx/>
      <a:buBlip>
        <a:blip r:embed="rId5"/>
      </a:buBlip>
      <a:defRPr sz="1700" kern="1200">
        <a:solidFill>
          <a:schemeClr val="tx1"/>
        </a:solidFill>
        <a:latin typeface="+mn-lt"/>
        <a:ea typeface="+mn-ea"/>
        <a:cs typeface="+mn-cs"/>
      </a:defRPr>
    </a:lvl4pPr>
    <a:lvl5pPr marL="829555" indent="-207389" algn="l" defTabSz="1316919" rtl="0" eaLnBrk="1" latinLnBrk="0" hangingPunct="1">
      <a:spcBef>
        <a:spcPts val="432"/>
      </a:spcBef>
      <a:buFontTx/>
      <a:buBlip>
        <a:blip r:embed="rId6"/>
      </a:buBlip>
      <a:defRPr sz="1700" kern="1200">
        <a:solidFill>
          <a:schemeClr val="tx1"/>
        </a:solidFill>
        <a:latin typeface="+mn-lt"/>
        <a:ea typeface="+mn-ea"/>
        <a:cs typeface="+mn-cs"/>
      </a:defRPr>
    </a:lvl5pPr>
    <a:lvl6pPr marL="829555" indent="-207389" algn="l" defTabSz="1316919" rtl="0" eaLnBrk="1" latinLnBrk="0" hangingPunct="1">
      <a:spcBef>
        <a:spcPts val="432"/>
      </a:spcBef>
      <a:buFontTx/>
      <a:buBlip>
        <a:blip r:embed="rId6"/>
      </a:buBlip>
      <a:defRPr sz="1700" kern="1200">
        <a:solidFill>
          <a:schemeClr val="tx1"/>
        </a:solidFill>
        <a:latin typeface="+mn-lt"/>
        <a:ea typeface="+mn-ea"/>
        <a:cs typeface="+mn-cs"/>
      </a:defRPr>
    </a:lvl6pPr>
    <a:lvl7pPr marL="829555" indent="-207389" algn="l" defTabSz="1316919" rtl="0" eaLnBrk="1" latinLnBrk="0" hangingPunct="1">
      <a:spcBef>
        <a:spcPts val="432"/>
      </a:spcBef>
      <a:buFontTx/>
      <a:buBlip>
        <a:blip r:embed="rId6"/>
      </a:buBlip>
      <a:defRPr sz="1700" kern="1200">
        <a:solidFill>
          <a:schemeClr val="tx1"/>
        </a:solidFill>
        <a:latin typeface="+mn-lt"/>
        <a:ea typeface="+mn-ea"/>
        <a:cs typeface="+mn-cs"/>
      </a:defRPr>
    </a:lvl7pPr>
    <a:lvl8pPr marL="829555" indent="-207389" algn="l" defTabSz="1316919" rtl="0" eaLnBrk="1" latinLnBrk="0" hangingPunct="1">
      <a:spcBef>
        <a:spcPts val="432"/>
      </a:spcBef>
      <a:buFontTx/>
      <a:buBlip>
        <a:blip r:embed="rId6"/>
      </a:buBlip>
      <a:defRPr sz="1700" kern="1200">
        <a:solidFill>
          <a:schemeClr val="tx1"/>
        </a:solidFill>
        <a:latin typeface="+mn-lt"/>
        <a:ea typeface="+mn-ea"/>
        <a:cs typeface="+mn-cs"/>
      </a:defRPr>
    </a:lvl8pPr>
    <a:lvl9pPr marL="829555" indent="-207389" algn="l" defTabSz="1316919" rtl="0" eaLnBrk="1" latinLnBrk="0" hangingPunct="1">
      <a:spcBef>
        <a:spcPts val="432"/>
      </a:spcBef>
      <a:buFontTx/>
      <a:buBlip>
        <a:blip r:embed="rId6"/>
      </a:buBlip>
      <a:defRPr sz="17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F3CE37-8989-471A-BC57-D3CAAD03839D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52052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(colo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Logoschutz" hidden="1"/>
          <p:cNvSpPr/>
          <p:nvPr userDrawn="1">
            <p:custDataLst>
              <p:tags r:id="rId1"/>
            </p:custDataLst>
          </p:nvPr>
        </p:nvSpPr>
        <p:spPr bwMode="gray">
          <a:xfrm>
            <a:off x="96658" y="1808688"/>
            <a:ext cx="687792" cy="2173308"/>
          </a:xfrm>
          <a:prstGeom prst="rect">
            <a:avLst/>
          </a:prstGeom>
          <a:solidFill>
            <a:srgbClr val="00BCFF">
              <a:alpha val="3882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1692" tIns="65846" rIns="131692" bIns="65846" rtlCol="0" anchor="ctr"/>
          <a:lstStyle/>
          <a:p>
            <a:pPr algn="ctr"/>
            <a:r>
              <a:rPr lang="de-DE" sz="1300">
                <a:solidFill>
                  <a:schemeClr val="tx1"/>
                </a:solidFill>
              </a:rPr>
              <a:t>Logo</a:t>
            </a:r>
          </a:p>
          <a:p>
            <a:pPr algn="ctr"/>
            <a:r>
              <a:rPr lang="de-DE" sz="1300">
                <a:solidFill>
                  <a:schemeClr val="tx1"/>
                </a:solidFill>
              </a:rPr>
              <a:t>Schutz</a:t>
            </a:r>
          </a:p>
        </p:txBody>
      </p:sp>
    </p:spTree>
    <p:extLst>
      <p:ext uri="{BB962C8B-B14F-4D97-AF65-F5344CB8AC3E}">
        <p14:creationId xmlns:p14="http://schemas.microsoft.com/office/powerpoint/2010/main" val="4289235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619">
          <p15:clr>
            <a:srgbClr val="FBAE40"/>
          </p15:clr>
        </p15:guide>
        <p15:guide id="2" pos="7423">
          <p15:clr>
            <a:srgbClr val="FBAE40"/>
          </p15:clr>
        </p15:guide>
        <p15:guide id="3" orient="horz" pos="4086">
          <p15:clr>
            <a:srgbClr val="FBAE40"/>
          </p15:clr>
        </p15:guide>
        <p15:guide id="4" orient="horz" pos="1094">
          <p15:clr>
            <a:srgbClr val="FBAE40"/>
          </p15:clr>
        </p15:guide>
        <p15:guide id="5" pos="2150">
          <p15:clr>
            <a:srgbClr val="FBAE40"/>
          </p15:clr>
        </p15:guide>
        <p15:guide id="6" pos="2376">
          <p15:clr>
            <a:srgbClr val="FBAE40"/>
          </p15:clr>
        </p15:guide>
        <p15:guide id="7" pos="3908">
          <p15:clr>
            <a:srgbClr val="FBAE40"/>
          </p15:clr>
        </p15:guide>
        <p15:guide id="8" pos="4021">
          <p15:clr>
            <a:srgbClr val="FBAE40"/>
          </p15:clr>
        </p15:guide>
        <p15:guide id="9" pos="4134">
          <p15:clr>
            <a:srgbClr val="FBAE40"/>
          </p15:clr>
        </p15:guide>
        <p15:guide id="10" pos="5667">
          <p15:clr>
            <a:srgbClr val="FBAE40"/>
          </p15:clr>
        </p15:guide>
        <p15:guide id="11" pos="5894">
          <p15:clr>
            <a:srgbClr val="FBAE40"/>
          </p15:clr>
        </p15:guide>
        <p15:guide id="12" orient="horz" pos="2478">
          <p15:clr>
            <a:srgbClr val="FBAE40"/>
          </p15:clr>
        </p15:guide>
        <p15:guide id="13" orient="horz" pos="2704">
          <p15:clr>
            <a:srgbClr val="FBAE40"/>
          </p15:clr>
        </p15:guide>
        <p15:guide id="14" orient="horz" pos="259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7" Type="http://schemas.openxmlformats.org/officeDocument/2006/relationships/image" Target="../media/image4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mpower - DO NOT DELETE!!!" hidden="1"/>
          <p:cNvSpPr/>
          <p:nvPr userDrawn="1">
            <p:custDataLst>
              <p:tags r:id="rId3"/>
            </p:custDataLst>
          </p:nvPr>
        </p:nvSpPr>
        <p:spPr bwMode="gray">
          <a:xfrm>
            <a:off x="0" y="0"/>
            <a:ext cx="0" cy="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1692" tIns="65846" rIns="131692" bIns="65846" rtlCol="0" anchor="ctr"/>
          <a:lstStyle/>
          <a:p>
            <a:pPr lvl="0" algn="ctr"/>
            <a:endParaRPr lang="de-DE"/>
          </a:p>
        </p:txBody>
      </p:sp>
      <p:sp>
        <p:nvSpPr>
          <p:cNvPr id="2" name="MSIPCMContentMarking" descr="{&quot;HashCode&quot;:-242339457,&quot;Placement&quot;:&quot;Footer&quot;}">
            <a:extLst>
              <a:ext uri="{FF2B5EF4-FFF2-40B4-BE49-F238E27FC236}">
                <a16:creationId xmlns:a16="http://schemas.microsoft.com/office/drawing/2014/main" id="{185809D4-24B6-4189-B3CB-F5B7AFC87AC7}"/>
              </a:ext>
            </a:extLst>
          </p:cNvPr>
          <p:cNvSpPr txBox="1"/>
          <p:nvPr userDrawn="1"/>
        </p:nvSpPr>
        <p:spPr bwMode="gray">
          <a:xfrm>
            <a:off x="11827010" y="23886409"/>
            <a:ext cx="1873115" cy="467429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noAutofit/>
          </a:bodyPr>
          <a:lstStyle/>
          <a:p>
            <a:pPr algn="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200" b="0" i="0" u="none" baseline="0">
                <a:solidFill>
                  <a:srgbClr val="FF8939"/>
                </a:solidFill>
                <a:latin typeface="Calibri" panose="020F0502020204030204" pitchFamily="34" charset="0"/>
              </a:rPr>
              <a:t>RESTRICTED</a:t>
            </a:r>
          </a:p>
        </p:txBody>
      </p:sp>
    </p:spTree>
    <p:extLst>
      <p:ext uri="{BB962C8B-B14F-4D97-AF65-F5344CB8AC3E}">
        <p14:creationId xmlns:p14="http://schemas.microsoft.com/office/powerpoint/2010/main" val="3814561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66" r:id="rId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  <p:txStyles>
    <p:titleStyle>
      <a:lvl1pPr algn="l" defTabSz="1316919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0" indent="0" algn="l" defTabSz="1316919" rtl="0" eaLnBrk="1" latinLnBrk="0" hangingPunct="1">
        <a:spcBef>
          <a:spcPts val="1728"/>
        </a:spcBef>
        <a:spcAft>
          <a:spcPts val="864"/>
        </a:spcAft>
        <a:buFont typeface="Arial" panose="020B0604020202020204" pitchFamily="34" charset="0"/>
        <a:buNone/>
        <a:defRPr sz="26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388854" indent="-388854" algn="l" defTabSz="1316919" rtl="0" eaLnBrk="1" latinLnBrk="0" hangingPunct="1">
        <a:spcBef>
          <a:spcPts val="432"/>
        </a:spcBef>
        <a:spcAft>
          <a:spcPts val="864"/>
        </a:spcAft>
        <a:buFontTx/>
        <a:buBlip>
          <a:blip r:embed="rId4"/>
        </a:buBlip>
        <a:defRPr sz="26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77708" indent="-388854" algn="l" defTabSz="1316919" rtl="0" eaLnBrk="1" latinLnBrk="0" hangingPunct="1">
        <a:spcBef>
          <a:spcPts val="432"/>
        </a:spcBef>
        <a:spcAft>
          <a:spcPts val="864"/>
        </a:spcAft>
        <a:buFontTx/>
        <a:buBlip>
          <a:blip r:embed="rId5"/>
        </a:buBlip>
        <a:defRPr sz="26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66562" indent="-388854" algn="l" defTabSz="1316919" rtl="0" eaLnBrk="1" latinLnBrk="0" hangingPunct="1">
        <a:spcBef>
          <a:spcPts val="432"/>
        </a:spcBef>
        <a:spcAft>
          <a:spcPts val="864"/>
        </a:spcAft>
        <a:buFontTx/>
        <a:buBlip>
          <a:blip r:embed="rId6"/>
        </a:buBlip>
        <a:defRPr sz="2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555416" indent="-388854" algn="l" defTabSz="1316919" rtl="0" eaLnBrk="1" latinLnBrk="0" hangingPunct="1">
        <a:spcBef>
          <a:spcPts val="432"/>
        </a:spcBef>
        <a:spcAft>
          <a:spcPts val="864"/>
        </a:spcAft>
        <a:buFontTx/>
        <a:buBlip>
          <a:blip r:embed="rId7"/>
        </a:buBlip>
        <a:defRPr sz="2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555416" indent="-388854" algn="l" defTabSz="1316919" rtl="0" eaLnBrk="1" latinLnBrk="0" hangingPunct="1">
        <a:spcBef>
          <a:spcPts val="432"/>
        </a:spcBef>
        <a:spcAft>
          <a:spcPts val="864"/>
        </a:spcAft>
        <a:buFontTx/>
        <a:buBlip>
          <a:blip r:embed="rId7"/>
        </a:buBlip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1555416" indent="-388854" algn="l" defTabSz="1316919" rtl="0" eaLnBrk="1" latinLnBrk="0" hangingPunct="1">
        <a:spcBef>
          <a:spcPts val="432"/>
        </a:spcBef>
        <a:spcAft>
          <a:spcPts val="864"/>
        </a:spcAft>
        <a:buFontTx/>
        <a:buBlip>
          <a:blip r:embed="rId7"/>
        </a:buBlip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1555416" indent="-388854" algn="l" defTabSz="1316919" rtl="0" eaLnBrk="1" latinLnBrk="0" hangingPunct="1">
        <a:spcBef>
          <a:spcPts val="432"/>
        </a:spcBef>
        <a:spcAft>
          <a:spcPts val="864"/>
        </a:spcAft>
        <a:buFontTx/>
        <a:buBlip>
          <a:blip r:embed="rId7"/>
        </a:buBlip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1555416" indent="-388854" algn="l" defTabSz="1316919" rtl="0" eaLnBrk="1" latinLnBrk="0" hangingPunct="1">
        <a:spcBef>
          <a:spcPts val="432"/>
        </a:spcBef>
        <a:spcAft>
          <a:spcPts val="864"/>
        </a:spcAft>
        <a:buFontTx/>
        <a:buBlip>
          <a:blip r:embed="rId7"/>
        </a:buBlip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131691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58459" algn="l" defTabSz="131691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316919" algn="l" defTabSz="131691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975378" algn="l" defTabSz="131691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633838" algn="l" defTabSz="131691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292297" algn="l" defTabSz="131691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950757" algn="l" defTabSz="131691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609216" algn="l" defTabSz="131691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267676" algn="l" defTabSz="131691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/>
          <p:cNvSpPr/>
          <p:nvPr/>
        </p:nvSpPr>
        <p:spPr bwMode="gray">
          <a:xfrm>
            <a:off x="0" y="0"/>
            <a:ext cx="13700125" cy="24353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de-DE" sz="1800" b="0" i="0" u="none" baseline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6" name="Untertitel 4">
            <a:extLst>
              <a:ext uri="{FF2B5EF4-FFF2-40B4-BE49-F238E27FC236}">
                <a16:creationId xmlns:a16="http://schemas.microsoft.com/office/drawing/2014/main" id="{94BF20BC-2ED4-4B5B-B8EA-2B0BAFB713EB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103415" y="7760899"/>
            <a:ext cx="5224814" cy="894892"/>
          </a:xfrm>
          <a:prstGeom prst="rect">
            <a:avLst/>
          </a:prstGeom>
        </p:spPr>
        <p:txBody>
          <a:bodyPr/>
          <a:lstStyle/>
          <a:p>
            <a:r>
              <a:rPr lang="de-DE" sz="3600" b="1" dirty="0">
                <a:solidFill>
                  <a:schemeClr val="bg1"/>
                </a:solidFill>
                <a:latin typeface="Arial" panose="020B0604020202020204" pitchFamily="34" charset="0"/>
              </a:rPr>
              <a:t>Templates</a:t>
            </a:r>
          </a:p>
        </p:txBody>
      </p:sp>
      <p:sp>
        <p:nvSpPr>
          <p:cNvPr id="17" name="Titel 1">
            <a:extLst>
              <a:ext uri="{FF2B5EF4-FFF2-40B4-BE49-F238E27FC236}">
                <a16:creationId xmlns:a16="http://schemas.microsoft.com/office/drawing/2014/main" id="{D2EB9187-802C-4B39-BE02-6411F2C1360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039775" y="8897570"/>
            <a:ext cx="6626240" cy="3459449"/>
          </a:xfrm>
          <a:prstGeom prst="rect">
            <a:avLst/>
          </a:prstGeom>
        </p:spPr>
        <p:txBody>
          <a:bodyPr/>
          <a:lstStyle/>
          <a:p>
            <a:r>
              <a:rPr lang="de-DE" sz="9600" i="1" dirty="0">
                <a:solidFill>
                  <a:srgbClr val="89D329"/>
                </a:solidFill>
              </a:rPr>
              <a:t>Facebook </a:t>
            </a:r>
            <a:br>
              <a:rPr lang="de-DE" sz="9600" i="1" dirty="0">
                <a:solidFill>
                  <a:srgbClr val="89D329"/>
                </a:solidFill>
              </a:rPr>
            </a:br>
            <a:r>
              <a:rPr lang="de-DE" sz="9600" i="1" dirty="0">
                <a:solidFill>
                  <a:srgbClr val="89D329"/>
                </a:solidFill>
              </a:rPr>
              <a:t>Story Post</a:t>
            </a:r>
          </a:p>
        </p:txBody>
      </p:sp>
      <p:sp>
        <p:nvSpPr>
          <p:cNvPr id="35" name="Textplatzhalter 9"/>
          <p:cNvSpPr txBox="1">
            <a:spLocks/>
          </p:cNvSpPr>
          <p:nvPr/>
        </p:nvSpPr>
        <p:spPr bwMode="blackGray">
          <a:xfrm>
            <a:off x="1896912" y="14240272"/>
            <a:ext cx="4054852" cy="48180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8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spcBef>
                <a:spcPts val="1800"/>
              </a:spcBef>
              <a:spcAft>
                <a:spcPts val="0"/>
              </a:spcAft>
              <a:buFont typeface="Arial" panose="020B0604020202020204" pitchFamily="34" charset="0"/>
              <a:buNone/>
              <a:defRPr sz="105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05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05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05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05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05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05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05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de-DE" sz="2400" dirty="0">
                <a:latin typeface="Arial" panose="020B0604020202020204" pitchFamily="34" charset="0"/>
              </a:rPr>
              <a:t>November 2021 </a:t>
            </a:r>
          </a:p>
        </p:txBody>
      </p:sp>
      <p:sp>
        <p:nvSpPr>
          <p:cNvPr id="36" name="Textplatzhalter 9"/>
          <p:cNvSpPr txBox="1">
            <a:spLocks/>
          </p:cNvSpPr>
          <p:nvPr/>
        </p:nvSpPr>
        <p:spPr bwMode="blackGray">
          <a:xfrm>
            <a:off x="1906439" y="12702682"/>
            <a:ext cx="2533800" cy="28178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8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spcBef>
                <a:spcPts val="1800"/>
              </a:spcBef>
              <a:spcAft>
                <a:spcPts val="0"/>
              </a:spcAft>
              <a:buFont typeface="Arial" panose="020B0604020202020204" pitchFamily="34" charset="0"/>
              <a:buNone/>
              <a:defRPr sz="105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05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05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05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05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05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05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05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5680">
              <a:defRPr/>
            </a:pPr>
            <a:r>
              <a:rPr lang="en-US" sz="1600" b="0" kern="0">
                <a:solidFill>
                  <a:srgbClr val="FF3162"/>
                </a:solidFill>
              </a:rPr>
              <a:t>///////////</a:t>
            </a:r>
          </a:p>
        </p:txBody>
      </p:sp>
      <p:pic>
        <p:nvPicPr>
          <p:cNvPr id="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1136786" y="857345"/>
            <a:ext cx="2520000" cy="25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hteck 7"/>
          <p:cNvSpPr/>
          <p:nvPr/>
        </p:nvSpPr>
        <p:spPr bwMode="gray">
          <a:xfrm>
            <a:off x="5257800" y="0"/>
            <a:ext cx="8442325" cy="24353838"/>
          </a:xfrm>
          <a:custGeom>
            <a:avLst/>
            <a:gdLst/>
            <a:ahLst/>
            <a:cxnLst/>
            <a:rect l="l" t="t" r="r" b="b"/>
            <a:pathLst>
              <a:path w="8442325" h="24353838">
                <a:moveTo>
                  <a:pt x="3736496" y="0"/>
                </a:moveTo>
                <a:lnTo>
                  <a:pt x="8442324" y="0"/>
                </a:lnTo>
                <a:lnTo>
                  <a:pt x="8442324" y="18364200"/>
                </a:lnTo>
                <a:lnTo>
                  <a:pt x="8442325" y="18364200"/>
                </a:lnTo>
                <a:lnTo>
                  <a:pt x="8442325" y="23269214"/>
                </a:lnTo>
                <a:lnTo>
                  <a:pt x="3902185" y="24353838"/>
                </a:lnTo>
                <a:lnTo>
                  <a:pt x="2117725" y="24353838"/>
                </a:lnTo>
                <a:lnTo>
                  <a:pt x="0" y="24353838"/>
                </a:ln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65948" r="-16594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de-DE" sz="1800" b="0" i="0" u="none" baseline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2380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659" y="0"/>
            <a:ext cx="13715784" cy="24383616"/>
          </a:xfrm>
          <a:prstGeom prst="rect">
            <a:avLst/>
          </a:prstGeom>
        </p:spPr>
      </p:pic>
      <p:cxnSp>
        <p:nvCxnSpPr>
          <p:cNvPr id="7" name="Gerade Verbindung 6"/>
          <p:cNvCxnSpPr/>
          <p:nvPr/>
        </p:nvCxnSpPr>
        <p:spPr bwMode="gray">
          <a:xfrm flipV="1">
            <a:off x="5348793" y="12233131"/>
            <a:ext cx="10333614" cy="14833108"/>
          </a:xfrm>
          <a:prstGeom prst="line">
            <a:avLst/>
          </a:prstGeom>
          <a:ln w="38100">
            <a:solidFill>
              <a:srgbClr val="FF31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Gerade Verbindung 7"/>
          <p:cNvCxnSpPr/>
          <p:nvPr/>
        </p:nvCxnSpPr>
        <p:spPr bwMode="gray">
          <a:xfrm flipV="1">
            <a:off x="-5010150" y="0"/>
            <a:ext cx="7478711" cy="24603075"/>
          </a:xfrm>
          <a:prstGeom prst="line">
            <a:avLst/>
          </a:prstGeom>
          <a:ln w="38100">
            <a:solidFill>
              <a:srgbClr val="89D3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2360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659" y="0"/>
            <a:ext cx="13715784" cy="24383616"/>
          </a:xfrm>
          <a:prstGeom prst="rect">
            <a:avLst/>
          </a:prstGeom>
        </p:spPr>
      </p:pic>
      <p:cxnSp>
        <p:nvCxnSpPr>
          <p:cNvPr id="6" name="Gerade Verbindung 5"/>
          <p:cNvCxnSpPr/>
          <p:nvPr/>
        </p:nvCxnSpPr>
        <p:spPr bwMode="gray">
          <a:xfrm flipV="1">
            <a:off x="5348793" y="12233131"/>
            <a:ext cx="10333614" cy="14833108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Gerade Verbindung 6"/>
          <p:cNvCxnSpPr/>
          <p:nvPr/>
        </p:nvCxnSpPr>
        <p:spPr bwMode="gray">
          <a:xfrm flipV="1">
            <a:off x="-5010150" y="0"/>
            <a:ext cx="7478711" cy="24603075"/>
          </a:xfrm>
          <a:prstGeom prst="line">
            <a:avLst/>
          </a:prstGeom>
          <a:ln w="38100">
            <a:solidFill>
              <a:srgbClr val="FF31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049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659" y="0"/>
            <a:ext cx="13715784" cy="24383616"/>
          </a:xfrm>
          <a:prstGeom prst="rect">
            <a:avLst/>
          </a:prstGeom>
        </p:spPr>
      </p:pic>
      <p:cxnSp>
        <p:nvCxnSpPr>
          <p:cNvPr id="19" name="Gerade Verbindung 18"/>
          <p:cNvCxnSpPr/>
          <p:nvPr/>
        </p:nvCxnSpPr>
        <p:spPr bwMode="gray">
          <a:xfrm flipV="1">
            <a:off x="5348793" y="12233131"/>
            <a:ext cx="10333614" cy="14833108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Gerade Verbindung 8"/>
          <p:cNvCxnSpPr/>
          <p:nvPr/>
        </p:nvCxnSpPr>
        <p:spPr bwMode="gray">
          <a:xfrm flipV="1">
            <a:off x="-5010150" y="0"/>
            <a:ext cx="7478711" cy="24603075"/>
          </a:xfrm>
          <a:prstGeom prst="line">
            <a:avLst/>
          </a:prstGeom>
          <a:ln w="38100">
            <a:solidFill>
              <a:srgbClr val="FF31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07489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659" y="0"/>
            <a:ext cx="13715784" cy="24383616"/>
          </a:xfrm>
          <a:prstGeom prst="rect">
            <a:avLst/>
          </a:prstGeom>
        </p:spPr>
      </p:pic>
      <p:cxnSp>
        <p:nvCxnSpPr>
          <p:cNvPr id="19" name="Gerade Verbindung 18"/>
          <p:cNvCxnSpPr/>
          <p:nvPr/>
        </p:nvCxnSpPr>
        <p:spPr bwMode="gray">
          <a:xfrm flipV="1">
            <a:off x="5348793" y="12233131"/>
            <a:ext cx="10333614" cy="14833108"/>
          </a:xfrm>
          <a:prstGeom prst="line">
            <a:avLst/>
          </a:prstGeom>
          <a:ln w="38100">
            <a:solidFill>
              <a:srgbClr val="00BC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Gerade Verbindung 8"/>
          <p:cNvCxnSpPr/>
          <p:nvPr/>
        </p:nvCxnSpPr>
        <p:spPr bwMode="gray">
          <a:xfrm flipV="1">
            <a:off x="-5010150" y="0"/>
            <a:ext cx="7478711" cy="24603075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8959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/>
          <p:cNvSpPr/>
          <p:nvPr/>
        </p:nvSpPr>
        <p:spPr bwMode="gray">
          <a:xfrm>
            <a:off x="-1" y="0"/>
            <a:ext cx="13700125" cy="24443289"/>
          </a:xfrm>
          <a:prstGeom prst="rect">
            <a:avLst/>
          </a:prstGeom>
          <a:solidFill>
            <a:srgbClr val="00B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sz="1800" b="0" i="0" u="none" baseline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" name="Rechteck 7"/>
          <p:cNvSpPr/>
          <p:nvPr/>
        </p:nvSpPr>
        <p:spPr bwMode="gray">
          <a:xfrm>
            <a:off x="-3712845" y="-24035"/>
            <a:ext cx="7525668" cy="24377872"/>
          </a:xfrm>
          <a:custGeom>
            <a:avLst/>
            <a:gdLst/>
            <a:ahLst/>
            <a:cxnLst/>
            <a:rect l="l" t="t" r="r" b="b"/>
            <a:pathLst>
              <a:path w="7525668" h="24377872">
                <a:moveTo>
                  <a:pt x="0" y="0"/>
                </a:moveTo>
                <a:lnTo>
                  <a:pt x="7525668" y="0"/>
                </a:lnTo>
                <a:lnTo>
                  <a:pt x="2326668" y="24377872"/>
                </a:lnTo>
                <a:lnTo>
                  <a:pt x="0" y="24377872"/>
                </a:lnTo>
                <a:close/>
              </a:path>
            </a:pathLst>
          </a:custGeom>
          <a:solidFill>
            <a:srgbClr val="0091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sz="1800" b="0" i="0" u="none" baseline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cxnSp>
        <p:nvCxnSpPr>
          <p:cNvPr id="97" name="Gerade Verbindung 96"/>
          <p:cNvCxnSpPr/>
          <p:nvPr/>
        </p:nvCxnSpPr>
        <p:spPr bwMode="gray">
          <a:xfrm flipV="1">
            <a:off x="-628650" y="-1000125"/>
            <a:ext cx="3743325" cy="25603200"/>
          </a:xfrm>
          <a:prstGeom prst="line">
            <a:avLst/>
          </a:prstGeom>
          <a:ln w="38100">
            <a:solidFill>
              <a:srgbClr val="89D3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Gerade Verbindung 97"/>
          <p:cNvCxnSpPr/>
          <p:nvPr/>
        </p:nvCxnSpPr>
        <p:spPr bwMode="gray">
          <a:xfrm flipV="1">
            <a:off x="6200775" y="18630900"/>
            <a:ext cx="9886950" cy="6257925"/>
          </a:xfrm>
          <a:prstGeom prst="line">
            <a:avLst/>
          </a:prstGeom>
          <a:ln w="38100">
            <a:solidFill>
              <a:srgbClr val="62496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51878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6209E-6 -1.04437E-6 L -0.11956 -0.00111 " pathEditMode="relative" rAng="0" ptsTypes="AA">
                                      <p:cBhvr>
                                        <p:cTn id="9" dur="2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84" y="-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/>
          <p:cNvSpPr/>
          <p:nvPr/>
        </p:nvSpPr>
        <p:spPr bwMode="gray">
          <a:xfrm>
            <a:off x="-1" y="0"/>
            <a:ext cx="13700125" cy="24443289"/>
          </a:xfrm>
          <a:prstGeom prst="rect">
            <a:avLst/>
          </a:prstGeom>
          <a:solidFill>
            <a:schemeClr val="accent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sz="1800" b="0" i="0" u="none" baseline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" name="Rechteck 7"/>
          <p:cNvSpPr/>
          <p:nvPr/>
        </p:nvSpPr>
        <p:spPr bwMode="gray">
          <a:xfrm>
            <a:off x="-3712845" y="-24035"/>
            <a:ext cx="7525668" cy="24377872"/>
          </a:xfrm>
          <a:custGeom>
            <a:avLst/>
            <a:gdLst/>
            <a:ahLst/>
            <a:cxnLst/>
            <a:rect l="l" t="t" r="r" b="b"/>
            <a:pathLst>
              <a:path w="7525668" h="24377872">
                <a:moveTo>
                  <a:pt x="0" y="0"/>
                </a:moveTo>
                <a:lnTo>
                  <a:pt x="7525668" y="0"/>
                </a:lnTo>
                <a:lnTo>
                  <a:pt x="2326668" y="24377872"/>
                </a:lnTo>
                <a:lnTo>
                  <a:pt x="0" y="24377872"/>
                </a:lnTo>
                <a:close/>
              </a:path>
            </a:pathLst>
          </a:custGeom>
          <a:solidFill>
            <a:srgbClr val="1038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sz="1800" b="0" i="0" u="none" baseline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cxnSp>
        <p:nvCxnSpPr>
          <p:cNvPr id="97" name="Gerade Verbindung 96"/>
          <p:cNvCxnSpPr/>
          <p:nvPr/>
        </p:nvCxnSpPr>
        <p:spPr bwMode="gray">
          <a:xfrm flipV="1">
            <a:off x="-628650" y="-1000125"/>
            <a:ext cx="3743325" cy="2560320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Gerade Verbindung 97"/>
          <p:cNvCxnSpPr/>
          <p:nvPr/>
        </p:nvCxnSpPr>
        <p:spPr bwMode="gray">
          <a:xfrm flipV="1">
            <a:off x="6200775" y="18630900"/>
            <a:ext cx="9886950" cy="6257925"/>
          </a:xfrm>
          <a:prstGeom prst="line">
            <a:avLst/>
          </a:prstGeom>
          <a:ln w="38100">
            <a:solidFill>
              <a:srgbClr val="FF31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0184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6209E-6 -1.04437E-6 L -0.11956 -0.00111 " pathEditMode="relative" rAng="0" ptsTypes="AA">
                                      <p:cBhvr>
                                        <p:cTn id="9" dur="2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84" y="-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/>
          <p:cNvSpPr/>
          <p:nvPr/>
        </p:nvSpPr>
        <p:spPr bwMode="gray">
          <a:xfrm>
            <a:off x="-1" y="0"/>
            <a:ext cx="13700125" cy="24443289"/>
          </a:xfrm>
          <a:prstGeom prst="rect">
            <a:avLst/>
          </a:prstGeom>
          <a:solidFill>
            <a:srgbClr val="89D3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sz="1800" b="0" i="0" u="none" baseline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" name="Rechteck 7"/>
          <p:cNvSpPr/>
          <p:nvPr/>
        </p:nvSpPr>
        <p:spPr bwMode="gray">
          <a:xfrm>
            <a:off x="-3712845" y="-24035"/>
            <a:ext cx="7525668" cy="24377872"/>
          </a:xfrm>
          <a:custGeom>
            <a:avLst/>
            <a:gdLst/>
            <a:ahLst/>
            <a:cxnLst/>
            <a:rect l="l" t="t" r="r" b="b"/>
            <a:pathLst>
              <a:path w="7525668" h="24377872">
                <a:moveTo>
                  <a:pt x="0" y="0"/>
                </a:moveTo>
                <a:lnTo>
                  <a:pt x="7525668" y="0"/>
                </a:lnTo>
                <a:lnTo>
                  <a:pt x="2326668" y="24377872"/>
                </a:lnTo>
                <a:lnTo>
                  <a:pt x="0" y="24377872"/>
                </a:lnTo>
                <a:close/>
              </a:path>
            </a:pathLst>
          </a:custGeom>
          <a:solidFill>
            <a:srgbClr val="66B5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sz="1800" b="0" i="0" u="none" baseline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cxnSp>
        <p:nvCxnSpPr>
          <p:cNvPr id="97" name="Gerade Verbindung 96"/>
          <p:cNvCxnSpPr/>
          <p:nvPr/>
        </p:nvCxnSpPr>
        <p:spPr bwMode="gray">
          <a:xfrm flipV="1">
            <a:off x="-628650" y="-1000125"/>
            <a:ext cx="3743325" cy="25603200"/>
          </a:xfrm>
          <a:prstGeom prst="line">
            <a:avLst/>
          </a:prstGeom>
          <a:ln w="38100">
            <a:solidFill>
              <a:srgbClr val="2B66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Gerade Verbindung 97"/>
          <p:cNvCxnSpPr/>
          <p:nvPr/>
        </p:nvCxnSpPr>
        <p:spPr bwMode="gray">
          <a:xfrm flipV="1">
            <a:off x="6200775" y="18630900"/>
            <a:ext cx="9886950" cy="6257925"/>
          </a:xfrm>
          <a:prstGeom prst="line">
            <a:avLst/>
          </a:prstGeom>
          <a:ln w="38100">
            <a:solidFill>
              <a:srgbClr val="FF31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91722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6209E-6 -1.04437E-6 L -0.11956 -0.00111 " pathEditMode="relative" rAng="0" ptsTypes="AA">
                                      <p:cBhvr>
                                        <p:cTn id="9" dur="2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84" y="-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/>
          <p:cNvSpPr/>
          <p:nvPr/>
        </p:nvSpPr>
        <p:spPr bwMode="gray">
          <a:xfrm>
            <a:off x="-1" y="0"/>
            <a:ext cx="13700125" cy="2444328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sz="1800" b="0" i="0" u="none" baseline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" name="Rechteck 7"/>
          <p:cNvSpPr/>
          <p:nvPr/>
        </p:nvSpPr>
        <p:spPr bwMode="gray">
          <a:xfrm>
            <a:off x="-3712845" y="-24035"/>
            <a:ext cx="7525668" cy="24377872"/>
          </a:xfrm>
          <a:custGeom>
            <a:avLst/>
            <a:gdLst/>
            <a:ahLst/>
            <a:cxnLst/>
            <a:rect l="l" t="t" r="r" b="b"/>
            <a:pathLst>
              <a:path w="7525668" h="24377872">
                <a:moveTo>
                  <a:pt x="0" y="0"/>
                </a:moveTo>
                <a:lnTo>
                  <a:pt x="7525668" y="0"/>
                </a:lnTo>
                <a:lnTo>
                  <a:pt x="2326668" y="24377872"/>
                </a:lnTo>
                <a:lnTo>
                  <a:pt x="0" y="24377872"/>
                </a:lnTo>
                <a:close/>
              </a:path>
            </a:pathLst>
          </a:custGeom>
          <a:solidFill>
            <a:srgbClr val="4432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sz="1800" b="0" i="0" u="none" baseline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cxnSp>
        <p:nvCxnSpPr>
          <p:cNvPr id="97" name="Gerade Verbindung 96"/>
          <p:cNvCxnSpPr/>
          <p:nvPr/>
        </p:nvCxnSpPr>
        <p:spPr bwMode="gray">
          <a:xfrm flipV="1">
            <a:off x="-628650" y="-1000125"/>
            <a:ext cx="3743325" cy="2560320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Gerade Verbindung 97"/>
          <p:cNvCxnSpPr/>
          <p:nvPr/>
        </p:nvCxnSpPr>
        <p:spPr bwMode="gray">
          <a:xfrm flipV="1">
            <a:off x="6200775" y="18630900"/>
            <a:ext cx="9886950" cy="6257925"/>
          </a:xfrm>
          <a:prstGeom prst="line">
            <a:avLst/>
          </a:prstGeom>
          <a:ln w="381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3338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6209E-6 -1.04437E-6 L -0.11956 -0.00111 " pathEditMode="relative" rAng="0" ptsTypes="AA">
                                      <p:cBhvr>
                                        <p:cTn id="9" dur="2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84" y="-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/>
          <p:cNvSpPr/>
          <p:nvPr/>
        </p:nvSpPr>
        <p:spPr bwMode="gray">
          <a:xfrm>
            <a:off x="-1" y="0"/>
            <a:ext cx="13700125" cy="2444328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sz="1800" b="0" i="0" u="none" baseline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" name="Rechteck 7"/>
          <p:cNvSpPr/>
          <p:nvPr/>
        </p:nvSpPr>
        <p:spPr bwMode="gray">
          <a:xfrm>
            <a:off x="-3712845" y="-24035"/>
            <a:ext cx="7525668" cy="24377872"/>
          </a:xfrm>
          <a:custGeom>
            <a:avLst/>
            <a:gdLst/>
            <a:ahLst/>
            <a:cxnLst/>
            <a:rect l="l" t="t" r="r" b="b"/>
            <a:pathLst>
              <a:path w="7525668" h="24377872">
                <a:moveTo>
                  <a:pt x="0" y="0"/>
                </a:moveTo>
                <a:lnTo>
                  <a:pt x="7525668" y="0"/>
                </a:lnTo>
                <a:lnTo>
                  <a:pt x="2326668" y="24377872"/>
                </a:lnTo>
                <a:lnTo>
                  <a:pt x="0" y="24377872"/>
                </a:lnTo>
                <a:close/>
              </a:path>
            </a:pathLst>
          </a:custGeom>
          <a:solidFill>
            <a:srgbClr val="D30F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sz="1800" b="0" i="0" u="none" baseline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cxnSp>
        <p:nvCxnSpPr>
          <p:cNvPr id="97" name="Gerade Verbindung 96"/>
          <p:cNvCxnSpPr/>
          <p:nvPr/>
        </p:nvCxnSpPr>
        <p:spPr bwMode="gray">
          <a:xfrm flipV="1">
            <a:off x="-628650" y="-1000125"/>
            <a:ext cx="3743325" cy="25603200"/>
          </a:xfrm>
          <a:prstGeom prst="line">
            <a:avLst/>
          </a:prstGeom>
          <a:ln w="381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Gerade Verbindung 97"/>
          <p:cNvCxnSpPr/>
          <p:nvPr/>
        </p:nvCxnSpPr>
        <p:spPr bwMode="gray">
          <a:xfrm flipV="1">
            <a:off x="6200775" y="18630900"/>
            <a:ext cx="9886950" cy="6257925"/>
          </a:xfrm>
          <a:prstGeom prst="line">
            <a:avLst/>
          </a:prstGeom>
          <a:ln w="38100">
            <a:solidFill>
              <a:srgbClr val="62496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12788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6209E-6 -1.04437E-6 L -0.11956 -0.00111 " pathEditMode="relative" rAng="0" ptsTypes="AA">
                                      <p:cBhvr>
                                        <p:cTn id="9" dur="2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84" y="-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>
            <a:extLst>
              <a:ext uri="{FF2B5EF4-FFF2-40B4-BE49-F238E27FC236}">
                <a16:creationId xmlns:a16="http://schemas.microsoft.com/office/drawing/2014/main" id="{1D29DC49-543B-42DE-861E-09450E4FC3FE}"/>
              </a:ext>
            </a:extLst>
          </p:cNvPr>
          <p:cNvPicPr>
            <a:picLocks noChangeAspect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658" y="-29777"/>
            <a:ext cx="13715783" cy="24383615"/>
          </a:xfrm>
          <a:prstGeom prst="rect">
            <a:avLst/>
          </a:prstGeom>
          <a:blipFill dpi="0" rotWithShape="1">
            <a:blip r:embed="rId3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</p:pic>
      <p:sp>
        <p:nvSpPr>
          <p:cNvPr id="14" name="Rechteck 13">
            <a:extLst>
              <a:ext uri="{FF2B5EF4-FFF2-40B4-BE49-F238E27FC236}">
                <a16:creationId xmlns:a16="http://schemas.microsoft.com/office/drawing/2014/main" id="{C5D70A10-63E4-41CF-BFE9-6B93A604CC7B}"/>
              </a:ext>
            </a:extLst>
          </p:cNvPr>
          <p:cNvSpPr/>
          <p:nvPr/>
        </p:nvSpPr>
        <p:spPr bwMode="gray">
          <a:xfrm>
            <a:off x="1" y="0"/>
            <a:ext cx="13700124" cy="24353838"/>
          </a:xfrm>
          <a:prstGeom prst="rect">
            <a:avLst/>
          </a:prstGeom>
          <a:solidFill>
            <a:srgbClr val="89D329">
              <a:alpha val="4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cxnSp>
        <p:nvCxnSpPr>
          <p:cNvPr id="15" name="Gerade Verbindung 18">
            <a:extLst>
              <a:ext uri="{FF2B5EF4-FFF2-40B4-BE49-F238E27FC236}">
                <a16:creationId xmlns:a16="http://schemas.microsoft.com/office/drawing/2014/main" id="{2077DE5A-1F56-446A-ADAF-9F4B5F4F74DC}"/>
              </a:ext>
            </a:extLst>
          </p:cNvPr>
          <p:cNvCxnSpPr/>
          <p:nvPr/>
        </p:nvCxnSpPr>
        <p:spPr bwMode="gray">
          <a:xfrm flipV="1">
            <a:off x="5348793" y="12233131"/>
            <a:ext cx="10333614" cy="14833108"/>
          </a:xfrm>
          <a:prstGeom prst="line">
            <a:avLst/>
          </a:prstGeom>
          <a:ln w="38100">
            <a:solidFill>
              <a:srgbClr val="FF31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hteck 7">
            <a:extLst>
              <a:ext uri="{FF2B5EF4-FFF2-40B4-BE49-F238E27FC236}">
                <a16:creationId xmlns:a16="http://schemas.microsoft.com/office/drawing/2014/main" id="{42708269-6DE4-440B-A873-6E105791389A}"/>
              </a:ext>
            </a:extLst>
          </p:cNvPr>
          <p:cNvSpPr/>
          <p:nvPr/>
        </p:nvSpPr>
        <p:spPr bwMode="gray">
          <a:xfrm>
            <a:off x="0" y="-12017"/>
            <a:ext cx="7525668" cy="24377872"/>
          </a:xfrm>
          <a:custGeom>
            <a:avLst/>
            <a:gdLst/>
            <a:ahLst/>
            <a:cxnLst/>
            <a:rect l="l" t="t" r="r" b="b"/>
            <a:pathLst>
              <a:path w="7525668" h="24377872">
                <a:moveTo>
                  <a:pt x="0" y="0"/>
                </a:moveTo>
                <a:lnTo>
                  <a:pt x="7525668" y="0"/>
                </a:lnTo>
                <a:lnTo>
                  <a:pt x="2326668" y="24377872"/>
                </a:lnTo>
                <a:lnTo>
                  <a:pt x="0" y="24377872"/>
                </a:lnTo>
                <a:close/>
              </a:path>
            </a:pathLst>
          </a:custGeom>
          <a:solidFill>
            <a:srgbClr val="66B512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2592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6209E-6 -1.04437E-6 L -0.11956 -0.00111 " pathEditMode="relative" rAng="0" ptsTypes="AA">
                                      <p:cBhvr>
                                        <p:cTn id="9" dur="2000" spd="-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84" y="-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6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4858868F-61F5-4F4B-87C7-5F9246A818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715782" cy="24383614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</p:pic>
      <p:sp>
        <p:nvSpPr>
          <p:cNvPr id="12" name="Rechteck 11">
            <a:extLst>
              <a:ext uri="{FF2B5EF4-FFF2-40B4-BE49-F238E27FC236}">
                <a16:creationId xmlns:a16="http://schemas.microsoft.com/office/drawing/2014/main" id="{CBEF7EB2-E403-464C-A2ED-26D5C6D35DD8}"/>
              </a:ext>
            </a:extLst>
          </p:cNvPr>
          <p:cNvSpPr/>
          <p:nvPr/>
        </p:nvSpPr>
        <p:spPr bwMode="gray">
          <a:xfrm>
            <a:off x="1" y="-24035"/>
            <a:ext cx="13700124" cy="24377873"/>
          </a:xfrm>
          <a:prstGeom prst="rect">
            <a:avLst/>
          </a:prstGeom>
          <a:solidFill>
            <a:srgbClr val="624963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cxnSp>
        <p:nvCxnSpPr>
          <p:cNvPr id="13" name="Gerade Verbindung 18">
            <a:extLst>
              <a:ext uri="{FF2B5EF4-FFF2-40B4-BE49-F238E27FC236}">
                <a16:creationId xmlns:a16="http://schemas.microsoft.com/office/drawing/2014/main" id="{F2BEBE31-9DBC-407C-BDFD-052C929DB1F2}"/>
              </a:ext>
            </a:extLst>
          </p:cNvPr>
          <p:cNvCxnSpPr/>
          <p:nvPr/>
        </p:nvCxnSpPr>
        <p:spPr bwMode="gray">
          <a:xfrm flipV="1">
            <a:off x="5348793" y="12233131"/>
            <a:ext cx="10333614" cy="14833108"/>
          </a:xfrm>
          <a:prstGeom prst="line">
            <a:avLst/>
          </a:prstGeom>
          <a:ln w="38100">
            <a:solidFill>
              <a:srgbClr val="FF31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hteck 7">
            <a:extLst>
              <a:ext uri="{FF2B5EF4-FFF2-40B4-BE49-F238E27FC236}">
                <a16:creationId xmlns:a16="http://schemas.microsoft.com/office/drawing/2014/main" id="{B8C4706A-59AE-4359-8DDB-A23555AD6741}"/>
              </a:ext>
            </a:extLst>
          </p:cNvPr>
          <p:cNvSpPr/>
          <p:nvPr/>
        </p:nvSpPr>
        <p:spPr bwMode="gray">
          <a:xfrm>
            <a:off x="0" y="-12017"/>
            <a:ext cx="7525668" cy="24377872"/>
          </a:xfrm>
          <a:custGeom>
            <a:avLst/>
            <a:gdLst/>
            <a:ahLst/>
            <a:cxnLst/>
            <a:rect l="l" t="t" r="r" b="b"/>
            <a:pathLst>
              <a:path w="7525668" h="24377872">
                <a:moveTo>
                  <a:pt x="0" y="0"/>
                </a:moveTo>
                <a:lnTo>
                  <a:pt x="7525668" y="0"/>
                </a:lnTo>
                <a:lnTo>
                  <a:pt x="2326668" y="24377872"/>
                </a:lnTo>
                <a:lnTo>
                  <a:pt x="0" y="24377872"/>
                </a:lnTo>
                <a:close/>
              </a:path>
            </a:pathLst>
          </a:custGeom>
          <a:solidFill>
            <a:srgbClr val="443247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0833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6209E-6 -1.04437E-6 L -0.11956 -0.00111 " pathEditMode="relative" rAng="0" ptsTypes="AA">
                                      <p:cBhvr>
                                        <p:cTn id="9" dur="200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84" y="-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659" y="0"/>
            <a:ext cx="13715784" cy="24383616"/>
          </a:xfrm>
          <a:prstGeom prst="rect">
            <a:avLst/>
          </a:prstGeom>
        </p:spPr>
      </p:pic>
      <p:sp>
        <p:nvSpPr>
          <p:cNvPr id="6" name="Rechteck 5"/>
          <p:cNvSpPr/>
          <p:nvPr/>
        </p:nvSpPr>
        <p:spPr bwMode="gray">
          <a:xfrm>
            <a:off x="-57149" y="0"/>
            <a:ext cx="13700124" cy="24383616"/>
          </a:xfrm>
          <a:prstGeom prst="rect">
            <a:avLst/>
          </a:prstGeom>
          <a:solidFill>
            <a:schemeClr val="bg2">
              <a:alpha val="45098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sz="1800" b="0" i="0" u="none" baseline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cxnSp>
        <p:nvCxnSpPr>
          <p:cNvPr id="19" name="Gerade Verbindung 18"/>
          <p:cNvCxnSpPr/>
          <p:nvPr/>
        </p:nvCxnSpPr>
        <p:spPr bwMode="gray">
          <a:xfrm flipV="1">
            <a:off x="5348793" y="12233131"/>
            <a:ext cx="10333614" cy="14833108"/>
          </a:xfrm>
          <a:prstGeom prst="line">
            <a:avLst/>
          </a:prstGeom>
          <a:ln w="38100">
            <a:solidFill>
              <a:srgbClr val="00BC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hteck 7"/>
          <p:cNvSpPr/>
          <p:nvPr/>
        </p:nvSpPr>
        <p:spPr bwMode="gray">
          <a:xfrm>
            <a:off x="0" y="-12017"/>
            <a:ext cx="7525668" cy="24377872"/>
          </a:xfrm>
          <a:custGeom>
            <a:avLst/>
            <a:gdLst/>
            <a:ahLst/>
            <a:cxnLst/>
            <a:rect l="l" t="t" r="r" b="b"/>
            <a:pathLst>
              <a:path w="7525668" h="24377872">
                <a:moveTo>
                  <a:pt x="0" y="0"/>
                </a:moveTo>
                <a:lnTo>
                  <a:pt x="7525668" y="0"/>
                </a:lnTo>
                <a:lnTo>
                  <a:pt x="2326668" y="24377872"/>
                </a:lnTo>
                <a:lnTo>
                  <a:pt x="0" y="24377872"/>
                </a:lnTo>
                <a:close/>
              </a:path>
            </a:pathLst>
          </a:custGeom>
          <a:solidFill>
            <a:srgbClr val="624963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sz="1800" b="0" i="0" u="none" baseline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cxnSp>
        <p:nvCxnSpPr>
          <p:cNvPr id="7" name="Gerade Verbindung 7">
            <a:extLst>
              <a:ext uri="{FF2B5EF4-FFF2-40B4-BE49-F238E27FC236}">
                <a16:creationId xmlns:a16="http://schemas.microsoft.com/office/drawing/2014/main" id="{803C23E6-AA9B-4B79-A22F-9E47D0196F07}"/>
              </a:ext>
            </a:extLst>
          </p:cNvPr>
          <p:cNvCxnSpPr/>
          <p:nvPr/>
        </p:nvCxnSpPr>
        <p:spPr bwMode="gray">
          <a:xfrm flipV="1">
            <a:off x="-5010150" y="0"/>
            <a:ext cx="7478711" cy="24603075"/>
          </a:xfrm>
          <a:prstGeom prst="line">
            <a:avLst/>
          </a:prstGeom>
          <a:ln w="38100">
            <a:solidFill>
              <a:srgbClr val="89D3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68769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6209E-6 -1.04437E-6 L -0.11956 -0.00111 " pathEditMode="relative" rAng="0" ptsTypes="AA">
                                      <p:cBhvr>
                                        <p:cTn id="9" dur="200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84" y="-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B_0" val="AAAAAAH//////////wEAAAAAAAAAAAAAACoqIFRoaXMgaXMgYSBMaXRlREIgZmlsZSAqKgcE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g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IBAQEBAQEBAQEBAQEBAQIAAAAAAAAAAwAAAAMAAAAA/////wQASwwAAAAAAAAAAAAAIAD///////////////8AAAD///////////////8DAAAAAw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+8GqP+uD2xPlkROpvBVj88FAAAAAAADAAAAAwADAAAAAQADAAEA////////BAAAAAMAEAALj9VxgG+zm0KjCe7zA6vtpAUAAAABAAMAAAAAAAMAAAAC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EACAMAAAAAAAAAAAAACAB////////////////AAAA////////////////BAAAAAMA////////BAAAAAM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aAAZMaW5rZWRTaGFwZXNEYXRhUHJvcGVydHlfMAUAAAAAAAQAAAADAAQAAAABAAMAAgEDAAAAAwD///////8lAAZMaW5rZWRTaGFwZVByZXNlbnRhdGlvblNldHRpbmdzRGF0YV8wBQAAAAEABAAAAAAABAAAAAIABAAAAAAA////////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gC3DgAAAAAAAAAAAAD/////gwCDAAAABV9pZAAQAAAABO8GqP+uD2xPlkROpvBVj88DRGF0YQAbAAAABExpbmtlZFNoYXBlRGF0YQAFAAAAAAACTmFtZQAZAAAATGlua2VkU2hhcGVzRGF0YVByb3BlcnR5ABBWZXJzaW9uAAAAAAAJTGFzdFdyaXRlAGVaSuZ5AQAAAAEA/////50AnQAAAAVfaWQAEAAAAASP1XGAb7ObQqMJ7vMDq+2kA0RhdGEAKgAAAAhQcmVzZW50YXRpb25TY2FubmVkRm9yTGlua2VkU2hhcGVzAAEAAk5hbWUAJAAAAExpbmtlZFNoYXBlUHJlc2VudGF0aW9uU2V0dGluZ3NEYXRhABBWZXJzaW9uAAAAAAAJTGFzdFdyaXRlAKxaSuZ5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B"/>
  <p:tag name="EMPOWERCHARTSPROPERTIES_B_LENGTH" val="2457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FALLBACK_LAYOUT" val="11"/>
  <p:tag name="MIO_SHOW_DATE" val="True"/>
  <p:tag name="MIO_SHOW_FOOTER" val="True"/>
  <p:tag name="MIO_SHOW_PAGENUMBER" val="True"/>
  <p:tag name="MIO_AVOID_BLANK_LAYOUT" val="True"/>
  <p:tag name="MIO_CD_LAYOUT_VALID_AREA" val="False"/>
  <p:tag name="MIO_NUMBER_OF_VALID_LAYOUTS" val="16"/>
  <p:tag name="MIO_HDS" val="True"/>
  <p:tag name="MIO_SKIPVERSION" val="01.01.0001 00:00:00"/>
  <p:tag name="MIO_EKGUID" val="106612b7-7cda-4c66-a943-3c88b56a92d2"/>
  <p:tag name="MIO_UPDATE" val="True"/>
  <p:tag name="MIO_VERSION" val="05.09.2018 15:12:17"/>
  <p:tag name="MIO_DBID" val="8E7267AE-489F-4B02-8040-8A98451BF141"/>
  <p:tag name="MIO_LASTDOWNLOADED" val="25.09.2018 11:11:43"/>
  <p:tag name="MIO_OBJECTNAME" val="Master Bayer AG 16:9 pre final"/>
  <p:tag name="MIO_CDID" val="cd9a71c7-8ed9-41a1-8303-1a6d1985851a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D_LOGO_PROTECTION" val="true"/>
</p:tagLst>
</file>

<file path=ppt/theme/theme1.xml><?xml version="1.0" encoding="utf-8"?>
<a:theme xmlns:a="http://schemas.openxmlformats.org/drawingml/2006/main" name="1_PR_BAG_PPT-master_16-9">
  <a:themeElements>
    <a:clrScheme name="Bayer 2017">
      <a:dk1>
        <a:srgbClr val="000000"/>
      </a:dk1>
      <a:lt1>
        <a:srgbClr val="FFFFFF"/>
      </a:lt1>
      <a:dk2>
        <a:srgbClr val="FF3162"/>
      </a:dk2>
      <a:lt2>
        <a:srgbClr val="624963"/>
      </a:lt2>
      <a:accent1>
        <a:srgbClr val="10384F"/>
      </a:accent1>
      <a:accent2>
        <a:srgbClr val="00BCFF"/>
      </a:accent2>
      <a:accent3>
        <a:srgbClr val="004422"/>
      </a:accent3>
      <a:accent4>
        <a:srgbClr val="89D329"/>
      </a:accent4>
      <a:accent5>
        <a:srgbClr val="443247"/>
      </a:accent5>
      <a:accent6>
        <a:srgbClr val="D30F4B"/>
      </a:accent6>
      <a:hlink>
        <a:srgbClr val="00BCFF"/>
      </a:hlink>
      <a:folHlink>
        <a:srgbClr val="89D329"/>
      </a:folHlink>
    </a:clrScheme>
    <a:fontScheme name="Arial">
      <a:majorFont>
        <a:latin typeface="Arial"/>
        <a:ea typeface="Arial Unicode MS"/>
        <a:cs typeface="Arial"/>
      </a:majorFont>
      <a:minorFont>
        <a:latin typeface="Arial"/>
        <a:ea typeface="Arial Unicode MS"/>
        <a:cs typeface="Arial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gray">
        <a:ln>
          <a:noFill/>
        </a:ln>
      </a:spPr>
      <a:bodyPr rtlCol="0" anchor="ctr"/>
      <a:lstStyle>
        <a:defPPr algn="ctr" rtl="0" eaLnBrk="1" fontAlgn="auto" hangingPunct="1">
          <a:lnSpc>
            <a:spcPct val="100000"/>
          </a:lnSpc>
          <a:spcBef>
            <a:spcPts val="0"/>
          </a:spcBef>
          <a:spcAft>
            <a:spcPts val="0"/>
          </a:spcAft>
          <a:defRPr sz="1800" b="0" i="0" u="none" baseline="0" dirty="0" smtClean="0">
            <a:solidFill>
              <a:srgbClr val="FFFFFF"/>
            </a:solidFill>
            <a:latin typeface="Arial" panose="020B0604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 bwMode="gray">
        <a:ln w="635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 bwMode="gray">
        <a:noFill/>
      </a:spPr>
      <a:bodyPr vert="horz" wrap="square" lIns="0" tIns="0" rIns="0" bIns="0" rtlCol="0">
        <a:noAutofit/>
      </a:bodyPr>
      <a:lstStyle>
        <a:defPPr algn="l" rtl="0" eaLnBrk="1" fontAlgn="auto" hangingPunct="1">
          <a:lnSpc>
            <a:spcPct val="100000"/>
          </a:lnSpc>
          <a:spcBef>
            <a:spcPts val="0"/>
          </a:spcBef>
          <a:spcAft>
            <a:spcPts val="0"/>
          </a:spcAft>
          <a:defRPr sz="1800" b="0" i="0" u="none" baseline="0" dirty="0" smtClean="0">
            <a:solidFill>
              <a:srgbClr val="000000"/>
            </a:solidFill>
            <a:latin typeface="Arial" panose="020B0604020202020204" pitchFamily="34" charset="0"/>
          </a:defRPr>
        </a:defPPr>
      </a:lstStyle>
    </a:txDef>
  </a:objectDefaults>
  <a:extraClrSchemeLst/>
  <a:custClrLst>
    <a:custClr name="Raspberry">
      <a:srgbClr val="D30F4B"/>
    </a:custClr>
    <a:custClr name="Fuchsia">
      <a:srgbClr val="FF3162"/>
    </a:custClr>
    <a:custClr name="DarkPurple">
      <a:srgbClr val="443247"/>
    </a:custClr>
    <a:custClr name="MidPurple">
      <a:srgbClr val="624963"/>
    </a:custClr>
    <a:custClr name="DarkBlue">
      <a:srgbClr val="10384F"/>
    </a:custClr>
    <a:custClr name="MidBlue">
      <a:srgbClr val="00617F"/>
    </a:custClr>
    <a:custClr name="Blue">
      <a:srgbClr val="0091DF"/>
    </a:custClr>
    <a:custClr name="BrightBlue">
      <a:srgbClr val="00BCFF"/>
    </a:custClr>
    <a:custClr name="DarkGreen">
      <a:srgbClr val="004422"/>
    </a:custClr>
    <a:custClr name="MidGreen">
      <a:srgbClr val="2B6636"/>
    </a:custClr>
    <a:custClr name="Green">
      <a:srgbClr val="66B512"/>
    </a:custClr>
    <a:custClr name="BrightGreen">
      <a:srgbClr val="89D329"/>
    </a:custClr>
    <a:custClr name="TrafficLightRed">
      <a:srgbClr val="CC0000"/>
    </a:custClr>
    <a:custClr name="TrafficLightYellow">
      <a:srgbClr val="FFCC00"/>
    </a:custClr>
    <a:custClr name="TrafficLightGreen">
      <a:srgbClr val="66B512"/>
    </a:custClr>
  </a:custClrLst>
  <a:extLst>
    <a:ext uri="{05A4C25C-085E-4340-85A3-A5531E510DB2}">
      <thm15:themeFamily xmlns:thm15="http://schemas.microsoft.com/office/thememl/2012/main" name="Präsentation2" id="{9F44F183-6967-4C37-BC3A-F846C6343AA8}" vid="{2CD6D4D1-CF9C-4B16-993C-2A26F7415D1B}"/>
    </a:ext>
  </a:extLst>
</a:theme>
</file>

<file path=ppt/theme/theme2.xml><?xml version="1.0" encoding="utf-8"?>
<a:theme xmlns:a="http://schemas.openxmlformats.org/drawingml/2006/main" name="Office Theme">
  <a:themeElements>
    <a:clrScheme name="Bayer 2017">
      <a:dk1>
        <a:srgbClr val="000000"/>
      </a:dk1>
      <a:lt1>
        <a:srgbClr val="FFFFFF"/>
      </a:lt1>
      <a:dk2>
        <a:srgbClr val="FF3162"/>
      </a:dk2>
      <a:lt2>
        <a:srgbClr val="624963"/>
      </a:lt2>
      <a:accent1>
        <a:srgbClr val="10384F"/>
      </a:accent1>
      <a:accent2>
        <a:srgbClr val="00BCFF"/>
      </a:accent2>
      <a:accent3>
        <a:srgbClr val="004422"/>
      </a:accent3>
      <a:accent4>
        <a:srgbClr val="89D329"/>
      </a:accent4>
      <a:accent5>
        <a:srgbClr val="443247"/>
      </a:accent5>
      <a:accent6>
        <a:srgbClr val="D30F4B"/>
      </a:accent6>
      <a:hlink>
        <a:srgbClr val="00BCFF"/>
      </a:hlink>
      <a:folHlink>
        <a:srgbClr val="89D329"/>
      </a:folHlink>
    </a:clrScheme>
    <a:fontScheme name="Arial">
      <a:majorFont>
        <a:latin typeface="Arial"/>
        <a:ea typeface="Arial Unicode MS"/>
        <a:cs typeface="Arial"/>
      </a:majorFont>
      <a:minorFont>
        <a:latin typeface="Arial"/>
        <a:ea typeface="Arial Unicode MS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Bayer 2017">
      <a:dk1>
        <a:srgbClr val="000000"/>
      </a:dk1>
      <a:lt1>
        <a:srgbClr val="FFFFFF"/>
      </a:lt1>
      <a:dk2>
        <a:srgbClr val="FF3162"/>
      </a:dk2>
      <a:lt2>
        <a:srgbClr val="624963"/>
      </a:lt2>
      <a:accent1>
        <a:srgbClr val="10384F"/>
      </a:accent1>
      <a:accent2>
        <a:srgbClr val="00BCFF"/>
      </a:accent2>
      <a:accent3>
        <a:srgbClr val="004422"/>
      </a:accent3>
      <a:accent4>
        <a:srgbClr val="89D329"/>
      </a:accent4>
      <a:accent5>
        <a:srgbClr val="443247"/>
      </a:accent5>
      <a:accent6>
        <a:srgbClr val="D30F4B"/>
      </a:accent6>
      <a:hlink>
        <a:srgbClr val="00BCFF"/>
      </a:hlink>
      <a:folHlink>
        <a:srgbClr val="89D329"/>
      </a:folHlink>
    </a:clrScheme>
    <a:fontScheme name="Arial">
      <a:majorFont>
        <a:latin typeface="Arial"/>
        <a:ea typeface="Arial Unicode MS"/>
        <a:cs typeface="Arial"/>
      </a:majorFont>
      <a:minorFont>
        <a:latin typeface="Arial"/>
        <a:ea typeface="Arial Unicode MS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D185998DB44CE46B991406DF9A4D70C" ma:contentTypeVersion="4" ma:contentTypeDescription="Create a new document." ma:contentTypeScope="" ma:versionID="20e5d69bc091ff62c83779d17bfd556f">
  <xsd:schema xmlns:xsd="http://www.w3.org/2001/XMLSchema" xmlns:xs="http://www.w3.org/2001/XMLSchema" xmlns:p="http://schemas.microsoft.com/office/2006/metadata/properties" xmlns:ns1="http://schemas.microsoft.com/sharepoint/v3" xmlns:ns2="1a4d292e-883c-434b-96e3-060cfff16c86" xmlns:ns3="d4411fbc-0689-456a-854f-f7260c830c29" targetNamespace="http://schemas.microsoft.com/office/2006/metadata/properties" ma:root="true" ma:fieldsID="340e43708d1cc328c0b9fb5b48b40c23" ns1:_="" ns2:_="" ns3:_="">
    <xsd:import namespace="http://schemas.microsoft.com/sharepoint/v3"/>
    <xsd:import namespace="1a4d292e-883c-434b-96e3-060cfff16c86"/>
    <xsd:import namespace="d4411fbc-0689-456a-854f-f7260c830c29"/>
    <xsd:element name="properties">
      <xsd:complexType>
        <xsd:sequence>
          <xsd:element name="documentManagement">
            <xsd:complexType>
              <xsd:all>
                <xsd:element ref="ns2:TaxCatchAll" minOccurs="0"/>
                <xsd:element ref="ns2:TaxCatchAllLabel" minOccurs="0"/>
                <xsd:element ref="ns1:_dlc_Exempt" minOccurs="0"/>
                <xsd:element ref="ns1:_dlc_ExpireDateSaved" minOccurs="0"/>
                <xsd:element ref="ns1:_dlc_ExpireDate" minOccurs="0"/>
                <xsd:element ref="ns3:MediaServiceFastMetadata" minOccurs="0"/>
                <xsd:element ref="ns3:MediaService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dlc_Exempt" ma:index="10" nillable="true" ma:displayName="Exempt from Policy" ma:hidden="true" ma:internalName="_dlc_Exempt" ma:readOnly="false">
      <xsd:simpleType>
        <xsd:restriction base="dms:Unknown"/>
      </xsd:simpleType>
    </xsd:element>
    <xsd:element name="_dlc_ExpireDateSaved" ma:index="11" nillable="true" ma:displayName="Original Expiration Date" ma:hidden="true" ma:internalName="_dlc_ExpireDateSaved" ma:readOnly="false">
      <xsd:simpleType>
        <xsd:restriction base="dms:DateTime"/>
      </xsd:simpleType>
    </xsd:element>
    <xsd:element name="_dlc_ExpireDate" ma:index="12" nillable="true" ma:displayName="Expiration Date" ma:hidden="true" ma:internalName="_dlc_ExpireDate" ma:readOnly="fals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a4d292e-883c-434b-96e3-060cfff16c86" elementFormDefault="qualified">
    <xsd:import namespace="http://schemas.microsoft.com/office/2006/documentManagement/types"/>
    <xsd:import namespace="http://schemas.microsoft.com/office/infopath/2007/PartnerControls"/>
    <xsd:element name="TaxCatchAll" ma:index="8" nillable="true" ma:displayName="Taxonomy Catch All Column" ma:hidden="true" ma:list="{fcf364a7-8ecc-49ac-9167-8ca7d3f5c98d}" ma:internalName="TaxCatchAll" ma:showField="CatchAllData" ma:web="9739b157-b6b2-4a93-a9ec-8c877aa6948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9" nillable="true" ma:displayName="Taxonomy Catch All Column1" ma:hidden="true" ma:list="{fcf364a7-8ecc-49ac-9167-8ca7d3f5c98d}" ma:internalName="TaxCatchAllLabel" ma:readOnly="true" ma:showField="CatchAllDataLabel" ma:web="9739b157-b6b2-4a93-a9ec-8c877aa6948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4411fbc-0689-456a-854f-f7260c830c29" elementFormDefault="qualified">
    <xsd:import namespace="http://schemas.microsoft.com/office/2006/documentManagement/types"/>
    <xsd:import namespace="http://schemas.microsoft.com/office/infopath/2007/PartnerControls"/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Metadata" ma:index="14" nillable="true" ma:displayName="MediaServiceMetadata" ma:hidden="true" ma:internalName="MediaService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a4d292e-883c-434b-96e3-060cfff16c86"/>
    <_dlc_ExpireDateSaved xmlns="http://schemas.microsoft.com/sharepoint/v3" xsi:nil="true"/>
    <_dlc_ExpireDate xmlns="http://schemas.microsoft.com/sharepoint/v3" xsi:nil="true"/>
    <_dlc_Exempt xmlns="http://schemas.microsoft.com/sharepoint/v3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?mso-contentType ?>
<SharedContentType xmlns="Microsoft.SharePoint.Taxonomy.ContentTypeSync" SourceId="7bc43322-b630-4bac-8b27-31def233d1d0" ContentTypeId="0x0101" PreviousValue="false"/>
</file>

<file path=customXml/itemProps1.xml><?xml version="1.0" encoding="utf-8"?>
<ds:datastoreItem xmlns:ds="http://schemas.openxmlformats.org/officeDocument/2006/customXml" ds:itemID="{1E222A30-7C01-42CD-AA8A-432F3681B221}">
  <ds:schemaRefs>
    <ds:schemaRef ds:uri="1a4d292e-883c-434b-96e3-060cfff16c86"/>
    <ds:schemaRef ds:uri="d4411fbc-0689-456a-854f-f7260c830c29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66AFC047-30E2-4725-A209-7A1E339DA93C}">
  <ds:schemaRefs>
    <ds:schemaRef ds:uri="http://schemas.microsoft.com/office/2006/documentManagement/types"/>
    <ds:schemaRef ds:uri="http://www.w3.org/XML/1998/namespace"/>
    <ds:schemaRef ds:uri="http://schemas.microsoft.com/sharepoint/v3"/>
    <ds:schemaRef ds:uri="http://purl.org/dc/elements/1.1/"/>
    <ds:schemaRef ds:uri="1a4d292e-883c-434b-96e3-060cfff16c86"/>
    <ds:schemaRef ds:uri="http://schemas.microsoft.com/office/infopath/2007/PartnerControls"/>
    <ds:schemaRef ds:uri="http://purl.org/dc/terms/"/>
    <ds:schemaRef ds:uri="http://schemas.openxmlformats.org/package/2006/metadata/core-properties"/>
    <ds:schemaRef ds:uri="d4411fbc-0689-456a-854f-f7260c830c29"/>
    <ds:schemaRef ds:uri="http://schemas.microsoft.com/office/2006/metadata/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64EF0B9A-3862-4867-86D2-7CFE2D3537C6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3CD41A0A-FF6C-45A8-834E-E7AA0DFB30C0}">
  <ds:schemaRefs>
    <ds:schemaRef ds:uri="Microsoft.SharePoint.Taxonomy.ContentTypeSyn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PR_BAG_PPT-master_16-9_2018-09-25</Template>
  <TotalTime>4</TotalTime>
  <Words>9</Words>
  <Application>Microsoft Office PowerPoint</Application>
  <PresentationFormat>Custom</PresentationFormat>
  <Paragraphs>5</Paragraphs>
  <Slides>13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Arial</vt:lpstr>
      <vt:lpstr>Calibri</vt:lpstr>
      <vt:lpstr>1_PR_BAG_PPT-master_16-9</vt:lpstr>
      <vt:lpstr>Facebook  Story Post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Maurice Reimann</dc:creator>
  <cp:lastModifiedBy>Olena Antonova</cp:lastModifiedBy>
  <cp:revision>5</cp:revision>
  <cp:lastPrinted>2017-10-23T10:44:12Z</cp:lastPrinted>
  <dcterms:created xsi:type="dcterms:W3CDTF">2021-05-31T08:22:43Z</dcterms:created>
  <dcterms:modified xsi:type="dcterms:W3CDTF">2021-11-24T11:21:37Z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lassLabelPos">
    <vt:lpwstr>836;514;810;514;854;514</vt:lpwstr>
  </property>
  <property fmtid="{D5CDD505-2E9C-101B-9397-08002B2CF9AE}" pid="3" name="ContentTypeId">
    <vt:lpwstr>0x0101004D185998DB44CE46B991406DF9A4D70C</vt:lpwstr>
  </property>
  <property fmtid="{D5CDD505-2E9C-101B-9397-08002B2CF9AE}" pid="4" name="MSIP_Label_2c76c141-ac86-40e5-abf2-c6f60e474cee_Enabled">
    <vt:lpwstr>True</vt:lpwstr>
  </property>
  <property fmtid="{D5CDD505-2E9C-101B-9397-08002B2CF9AE}" pid="5" name="MSIP_Label_2c76c141-ac86-40e5-abf2-c6f60e474cee_SiteId">
    <vt:lpwstr>fcb2b37b-5da0-466b-9b83-0014b67a7c78</vt:lpwstr>
  </property>
  <property fmtid="{D5CDD505-2E9C-101B-9397-08002B2CF9AE}" pid="6" name="MSIP_Label_2c76c141-ac86-40e5-abf2-c6f60e474cee_Owner">
    <vt:lpwstr>soenke.zornig@bayer.com</vt:lpwstr>
  </property>
  <property fmtid="{D5CDD505-2E9C-101B-9397-08002B2CF9AE}" pid="7" name="MSIP_Label_2c76c141-ac86-40e5-abf2-c6f60e474cee_SetDate">
    <vt:lpwstr>2021-06-07T08:46:23.2870639Z</vt:lpwstr>
  </property>
  <property fmtid="{D5CDD505-2E9C-101B-9397-08002B2CF9AE}" pid="8" name="MSIP_Label_2c76c141-ac86-40e5-abf2-c6f60e474cee_Name">
    <vt:lpwstr>RESTRICTED</vt:lpwstr>
  </property>
  <property fmtid="{D5CDD505-2E9C-101B-9397-08002B2CF9AE}" pid="9" name="MSIP_Label_2c76c141-ac86-40e5-abf2-c6f60e474cee_Application">
    <vt:lpwstr>Microsoft Azure Information Protection</vt:lpwstr>
  </property>
  <property fmtid="{D5CDD505-2E9C-101B-9397-08002B2CF9AE}" pid="10" name="MSIP_Label_2c76c141-ac86-40e5-abf2-c6f60e474cee_Extended_MSFT_Method">
    <vt:lpwstr>Automatic</vt:lpwstr>
  </property>
  <property fmtid="{D5CDD505-2E9C-101B-9397-08002B2CF9AE}" pid="11" name="Sensitivity">
    <vt:lpwstr>RESTRICTED</vt:lpwstr>
  </property>
</Properties>
</file>