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355" r:id="rId5"/>
  </p:sldMasterIdLst>
  <p:notesMasterIdLst>
    <p:notesMasterId r:id="rId29"/>
  </p:notesMasterIdLst>
  <p:handoutMasterIdLst>
    <p:handoutMasterId r:id="rId30"/>
  </p:handoutMasterIdLst>
  <p:sldIdLst>
    <p:sldId id="399" r:id="rId6"/>
    <p:sldId id="400" r:id="rId7"/>
    <p:sldId id="401" r:id="rId8"/>
    <p:sldId id="402" r:id="rId9"/>
    <p:sldId id="403" r:id="rId10"/>
    <p:sldId id="407" r:id="rId11"/>
    <p:sldId id="408" r:id="rId12"/>
    <p:sldId id="409" r:id="rId13"/>
    <p:sldId id="410" r:id="rId14"/>
    <p:sldId id="411" r:id="rId15"/>
    <p:sldId id="412" r:id="rId16"/>
    <p:sldId id="413" r:id="rId17"/>
    <p:sldId id="414" r:id="rId18"/>
    <p:sldId id="438" r:id="rId19"/>
    <p:sldId id="439" r:id="rId20"/>
    <p:sldId id="427" r:id="rId21"/>
    <p:sldId id="428" r:id="rId22"/>
    <p:sldId id="429" r:id="rId23"/>
    <p:sldId id="430" r:id="rId24"/>
    <p:sldId id="431" r:id="rId25"/>
    <p:sldId id="432" r:id="rId26"/>
    <p:sldId id="433" r:id="rId27"/>
    <p:sldId id="435" r:id="rId28"/>
  </p:sldIdLst>
  <p:sldSz cx="15240000" cy="8004175"/>
  <p:notesSz cx="6888163" cy="10020300"/>
  <p:custDataLst>
    <p:tags r:id="rId31"/>
  </p:custDataLst>
  <p:defaultTextStyle>
    <a:defPPr>
      <a:defRPr lang="de-DE"/>
    </a:defPPr>
    <a:lvl1pPr marL="0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1pPr>
    <a:lvl2pPr marL="658459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2pPr>
    <a:lvl3pPr marL="1316919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3pPr>
    <a:lvl4pPr marL="1975378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4pPr>
    <a:lvl5pPr marL="2633838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5pPr>
    <a:lvl6pPr marL="3292297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6pPr>
    <a:lvl7pPr marL="3950757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7pPr>
    <a:lvl8pPr marL="4609216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8pPr>
    <a:lvl9pPr marL="5267676" algn="l" defTabSz="1316919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3">
          <p15:clr>
            <a:srgbClr val="A4A3A4"/>
          </p15:clr>
        </p15:guide>
        <p15:guide id="3" pos="619">
          <p15:clr>
            <a:srgbClr val="A4A3A4"/>
          </p15:clr>
        </p15:guide>
        <p15:guide id="15" orient="horz" pos="2455" userDrawn="1">
          <p15:clr>
            <a:srgbClr val="A4A3A4"/>
          </p15:clr>
        </p15:guide>
        <p15:guide id="16" orient="horz" pos="2704">
          <p15:clr>
            <a:srgbClr val="A4A3A4"/>
          </p15:clr>
        </p15:guide>
        <p15:guide id="17" orient="horz" pos="4086">
          <p15:clr>
            <a:srgbClr val="A4A3A4"/>
          </p15:clr>
        </p15:guide>
        <p15:guide id="18" orient="horz" pos="2591" userDrawn="1">
          <p15:clr>
            <a:srgbClr val="A4A3A4"/>
          </p15:clr>
        </p15:guide>
        <p15:guide id="19" pos="7422">
          <p15:clr>
            <a:srgbClr val="A4A3A4"/>
          </p15:clr>
        </p15:guide>
        <p15:guide id="20" pos="2149">
          <p15:clr>
            <a:srgbClr val="A4A3A4"/>
          </p15:clr>
        </p15:guide>
        <p15:guide id="21" pos="3908">
          <p15:clr>
            <a:srgbClr val="A4A3A4"/>
          </p15:clr>
        </p15:guide>
        <p15:guide id="22" pos="2376">
          <p15:clr>
            <a:srgbClr val="A4A3A4"/>
          </p15:clr>
        </p15:guide>
        <p15:guide id="23" pos="5666">
          <p15:clr>
            <a:srgbClr val="A4A3A4"/>
          </p15:clr>
        </p15:guide>
        <p15:guide id="24" pos="5894">
          <p15:clr>
            <a:srgbClr val="A4A3A4"/>
          </p15:clr>
        </p15:guide>
        <p15:guide id="25" pos="4134">
          <p15:clr>
            <a:srgbClr val="A4A3A4"/>
          </p15:clr>
        </p15:guide>
        <p15:guide id="26" pos="4020">
          <p15:clr>
            <a:srgbClr val="A4A3A4"/>
          </p15:clr>
        </p15:guide>
        <p15:guide id="27" orient="horz" pos="1276">
          <p15:clr>
            <a:srgbClr val="A4A3A4"/>
          </p15:clr>
        </p15:guide>
        <p15:guide id="28" orient="horz" pos="2866">
          <p15:clr>
            <a:srgbClr val="A4A3A4"/>
          </p15:clr>
        </p15:guide>
        <p15:guide id="29" orient="horz" pos="3156">
          <p15:clr>
            <a:srgbClr val="A4A3A4"/>
          </p15:clr>
        </p15:guide>
        <p15:guide id="30" orient="horz" pos="4769">
          <p15:clr>
            <a:srgbClr val="A4A3A4"/>
          </p15:clr>
        </p15:guide>
        <p15:guide id="31" orient="horz" pos="3024">
          <p15:clr>
            <a:srgbClr val="A4A3A4"/>
          </p15:clr>
        </p15:guide>
        <p15:guide id="32" pos="774">
          <p15:clr>
            <a:srgbClr val="A4A3A4"/>
          </p15:clr>
        </p15:guide>
        <p15:guide id="33" pos="9279">
          <p15:clr>
            <a:srgbClr val="A4A3A4"/>
          </p15:clr>
        </p15:guide>
        <p15:guide id="34" pos="2686">
          <p15:clr>
            <a:srgbClr val="A4A3A4"/>
          </p15:clr>
        </p15:guide>
        <p15:guide id="35" pos="4886">
          <p15:clr>
            <a:srgbClr val="A4A3A4"/>
          </p15:clr>
        </p15:guide>
        <p15:guide id="36" pos="2971">
          <p15:clr>
            <a:srgbClr val="A4A3A4"/>
          </p15:clr>
        </p15:guide>
        <p15:guide id="37" pos="7084">
          <p15:clr>
            <a:srgbClr val="A4A3A4"/>
          </p15:clr>
        </p15:guide>
        <p15:guide id="38" pos="7368">
          <p15:clr>
            <a:srgbClr val="A4A3A4"/>
          </p15:clr>
        </p15:guide>
        <p15:guide id="39" pos="5168">
          <p15:clr>
            <a:srgbClr val="A4A3A4"/>
          </p15:clr>
        </p15:guide>
        <p15:guide id="40" pos="502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2857">
          <p15:clr>
            <a:srgbClr val="A4A3A4"/>
          </p15:clr>
        </p15:guide>
        <p15:guide id="4" pos="19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dger Schlueter" initials="LS" lastIdx="1" clrIdx="0"/>
  <p:cmAuthor id="2" name="Rachel Mcgrew" initials="RM" lastIdx="4" clrIdx="1">
    <p:extLst>
      <p:ext uri="{19B8F6BF-5375-455C-9EA6-DF929625EA0E}">
        <p15:presenceInfo xmlns:p15="http://schemas.microsoft.com/office/powerpoint/2012/main" userId="S::rachel.mcgrew@bayer.com::80e95eb8-bfcd-4505-bf9e-e80602fb051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D329"/>
    <a:srgbClr val="624963"/>
    <a:srgbClr val="004422"/>
    <a:srgbClr val="1C4258"/>
    <a:srgbClr val="466FB8"/>
    <a:srgbClr val="3C5F9E"/>
    <a:srgbClr val="4268AC"/>
    <a:srgbClr val="809FD2"/>
    <a:srgbClr val="99B2DB"/>
    <a:srgbClr val="658B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69" autoAdjust="0"/>
    <p:restoredTop sz="94660"/>
  </p:normalViewPr>
  <p:slideViewPr>
    <p:cSldViewPr snapToGrid="0">
      <p:cViewPr varScale="1">
        <p:scale>
          <a:sx n="66" d="100"/>
          <a:sy n="66" d="100"/>
        </p:scale>
        <p:origin x="912" y="43"/>
      </p:cViewPr>
      <p:guideLst>
        <p:guide orient="horz" pos="1093"/>
        <p:guide pos="619"/>
        <p:guide orient="horz" pos="2455"/>
        <p:guide orient="horz" pos="2704"/>
        <p:guide orient="horz" pos="4086"/>
        <p:guide orient="horz" pos="2591"/>
        <p:guide pos="7422"/>
        <p:guide pos="2149"/>
        <p:guide pos="3908"/>
        <p:guide pos="2376"/>
        <p:guide pos="5666"/>
        <p:guide pos="5894"/>
        <p:guide pos="4134"/>
        <p:guide pos="4020"/>
        <p:guide orient="horz" pos="1276"/>
        <p:guide orient="horz" pos="2866"/>
        <p:guide orient="horz" pos="3156"/>
        <p:guide orient="horz" pos="4769"/>
        <p:guide orient="horz" pos="3024"/>
        <p:guide pos="774"/>
        <p:guide pos="9279"/>
        <p:guide pos="2686"/>
        <p:guide pos="4886"/>
        <p:guide pos="2971"/>
        <p:guide pos="7084"/>
        <p:guide pos="7368"/>
        <p:guide pos="5168"/>
        <p:guide pos="50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  <p:guide orient="horz" pos="2857"/>
        <p:guide pos="19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gs" Target="tags/tag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ena Antonova" userId="63d37801-bf4d-424f-928a-a9bd1f368ced" providerId="ADAL" clId="{955E8B88-7FC5-4099-B7C7-82DE994D3DF6}"/>
    <pc:docChg chg="undo custSel delSld modSld delSection modSection">
      <pc:chgData name="Olena Antonova" userId="63d37801-bf4d-424f-928a-a9bd1f368ced" providerId="ADAL" clId="{955E8B88-7FC5-4099-B7C7-82DE994D3DF6}" dt="2021-11-24T11:31:12.198" v="26" actId="47"/>
      <pc:docMkLst>
        <pc:docMk/>
      </pc:docMkLst>
      <pc:sldChg chg="modSp mod">
        <pc:chgData name="Olena Antonova" userId="63d37801-bf4d-424f-928a-a9bd1f368ced" providerId="ADAL" clId="{955E8B88-7FC5-4099-B7C7-82DE994D3DF6}" dt="2021-11-24T11:14:48.251" v="11" actId="20577"/>
        <pc:sldMkLst>
          <pc:docMk/>
          <pc:sldMk cId="1291722180" sldId="399"/>
        </pc:sldMkLst>
        <pc:spChg chg="mod">
          <ac:chgData name="Olena Antonova" userId="63d37801-bf4d-424f-928a-a9bd1f368ced" providerId="ADAL" clId="{955E8B88-7FC5-4099-B7C7-82DE994D3DF6}" dt="2021-11-24T11:14:48.251" v="11" actId="20577"/>
          <ac:spMkLst>
            <pc:docMk/>
            <pc:sldMk cId="1291722180" sldId="399"/>
            <ac:spMk id="21" creationId="{139B2C02-31CD-4B51-8E08-B6AE334A72F8}"/>
          </ac:spMkLst>
        </pc:spChg>
        <pc:spChg chg="mod">
          <ac:chgData name="Olena Antonova" userId="63d37801-bf4d-424f-928a-a9bd1f368ced" providerId="ADAL" clId="{955E8B88-7FC5-4099-B7C7-82DE994D3DF6}" dt="2021-11-24T11:14:45.475" v="10" actId="20577"/>
          <ac:spMkLst>
            <pc:docMk/>
            <pc:sldMk cId="1291722180" sldId="399"/>
            <ac:spMk id="24" creationId="{E5FCAE0F-8AB7-4AE0-959F-7177BBC11889}"/>
          </ac:spMkLst>
        </pc:spChg>
        <pc:spChg chg="mod">
          <ac:chgData name="Olena Antonova" userId="63d37801-bf4d-424f-928a-a9bd1f368ced" providerId="ADAL" clId="{955E8B88-7FC5-4099-B7C7-82DE994D3DF6}" dt="2021-11-24T11:14:42.043" v="1" actId="1076"/>
          <ac:spMkLst>
            <pc:docMk/>
            <pc:sldMk cId="1291722180" sldId="399"/>
            <ac:spMk id="39" creationId="{417089FC-F473-48BD-82B8-0B6B607A3554}"/>
          </ac:spMkLst>
        </pc:spChg>
      </pc:sldChg>
      <pc:sldChg chg="del delCm">
        <pc:chgData name="Olena Antonova" userId="63d37801-bf4d-424f-928a-a9bd1f368ced" providerId="ADAL" clId="{955E8B88-7FC5-4099-B7C7-82DE994D3DF6}" dt="2021-11-24T11:15:09.395" v="13" actId="47"/>
        <pc:sldMkLst>
          <pc:docMk/>
          <pc:sldMk cId="3780896985" sldId="404"/>
        </pc:sldMkLst>
      </pc:sldChg>
      <pc:sldChg chg="del">
        <pc:chgData name="Olena Antonova" userId="63d37801-bf4d-424f-928a-a9bd1f368ced" providerId="ADAL" clId="{955E8B88-7FC5-4099-B7C7-82DE994D3DF6}" dt="2021-11-24T11:15:11.869" v="14" actId="47"/>
        <pc:sldMkLst>
          <pc:docMk/>
          <pc:sldMk cId="715045815" sldId="405"/>
        </pc:sldMkLst>
      </pc:sldChg>
      <pc:sldChg chg="del">
        <pc:chgData name="Olena Antonova" userId="63d37801-bf4d-424f-928a-a9bd1f368ced" providerId="ADAL" clId="{955E8B88-7FC5-4099-B7C7-82DE994D3DF6}" dt="2021-11-24T11:15:12.786" v="15" actId="47"/>
        <pc:sldMkLst>
          <pc:docMk/>
          <pc:sldMk cId="2290011564" sldId="406"/>
        </pc:sldMkLst>
      </pc:sldChg>
      <pc:sldChg chg="del">
        <pc:chgData name="Olena Antonova" userId="63d37801-bf4d-424f-928a-a9bd1f368ced" providerId="ADAL" clId="{955E8B88-7FC5-4099-B7C7-82DE994D3DF6}" dt="2021-11-24T11:16:21.272" v="16" actId="47"/>
        <pc:sldMkLst>
          <pc:docMk/>
          <pc:sldMk cId="3385581020" sldId="415"/>
        </pc:sldMkLst>
      </pc:sldChg>
      <pc:sldChg chg="del">
        <pc:chgData name="Olena Antonova" userId="63d37801-bf4d-424f-928a-a9bd1f368ced" providerId="ADAL" clId="{955E8B88-7FC5-4099-B7C7-82DE994D3DF6}" dt="2021-11-24T11:16:22.136" v="17" actId="47"/>
        <pc:sldMkLst>
          <pc:docMk/>
          <pc:sldMk cId="1767313605" sldId="416"/>
        </pc:sldMkLst>
      </pc:sldChg>
      <pc:sldChg chg="del">
        <pc:chgData name="Olena Antonova" userId="63d37801-bf4d-424f-928a-a9bd1f368ced" providerId="ADAL" clId="{955E8B88-7FC5-4099-B7C7-82DE994D3DF6}" dt="2021-11-24T11:16:22.960" v="18" actId="47"/>
        <pc:sldMkLst>
          <pc:docMk/>
          <pc:sldMk cId="2469300599" sldId="417"/>
        </pc:sldMkLst>
      </pc:sldChg>
      <pc:sldChg chg="del">
        <pc:chgData name="Olena Antonova" userId="63d37801-bf4d-424f-928a-a9bd1f368ced" providerId="ADAL" clId="{955E8B88-7FC5-4099-B7C7-82DE994D3DF6}" dt="2021-11-24T11:16:28.640" v="19" actId="47"/>
        <pc:sldMkLst>
          <pc:docMk/>
          <pc:sldMk cId="3579091417" sldId="418"/>
        </pc:sldMkLst>
      </pc:sldChg>
      <pc:sldChg chg="del">
        <pc:chgData name="Olena Antonova" userId="63d37801-bf4d-424f-928a-a9bd1f368ced" providerId="ADAL" clId="{955E8B88-7FC5-4099-B7C7-82DE994D3DF6}" dt="2021-11-24T11:16:36.851" v="20" actId="47"/>
        <pc:sldMkLst>
          <pc:docMk/>
          <pc:sldMk cId="4199467062" sldId="419"/>
        </pc:sldMkLst>
      </pc:sldChg>
      <pc:sldChg chg="del">
        <pc:chgData name="Olena Antonova" userId="63d37801-bf4d-424f-928a-a9bd1f368ced" providerId="ADAL" clId="{955E8B88-7FC5-4099-B7C7-82DE994D3DF6}" dt="2021-11-24T11:16:38.355" v="21" actId="47"/>
        <pc:sldMkLst>
          <pc:docMk/>
          <pc:sldMk cId="2910786824" sldId="420"/>
        </pc:sldMkLst>
      </pc:sldChg>
      <pc:sldChg chg="del">
        <pc:chgData name="Olena Antonova" userId="63d37801-bf4d-424f-928a-a9bd1f368ced" providerId="ADAL" clId="{955E8B88-7FC5-4099-B7C7-82DE994D3DF6}" dt="2021-11-24T11:31:12.198" v="26" actId="47"/>
        <pc:sldMkLst>
          <pc:docMk/>
          <pc:sldMk cId="747819007" sldId="423"/>
        </pc:sldMkLst>
      </pc:sldChg>
      <pc:sldChg chg="del">
        <pc:chgData name="Olena Antonova" userId="63d37801-bf4d-424f-928a-a9bd1f368ced" providerId="ADAL" clId="{955E8B88-7FC5-4099-B7C7-82DE994D3DF6}" dt="2021-11-24T11:31:12.198" v="26" actId="47"/>
        <pc:sldMkLst>
          <pc:docMk/>
          <pc:sldMk cId="3622713368" sldId="424"/>
        </pc:sldMkLst>
      </pc:sldChg>
      <pc:sldChg chg="del">
        <pc:chgData name="Olena Antonova" userId="63d37801-bf4d-424f-928a-a9bd1f368ced" providerId="ADAL" clId="{955E8B88-7FC5-4099-B7C7-82DE994D3DF6}" dt="2021-11-24T11:17:28.471" v="22" actId="47"/>
        <pc:sldMkLst>
          <pc:docMk/>
          <pc:sldMk cId="1537506052" sldId="425"/>
        </pc:sldMkLst>
      </pc:sldChg>
      <pc:sldChg chg="del">
        <pc:chgData name="Olena Antonova" userId="63d37801-bf4d-424f-928a-a9bd1f368ced" providerId="ADAL" clId="{955E8B88-7FC5-4099-B7C7-82DE994D3DF6}" dt="2021-11-24T11:17:30.076" v="23" actId="47"/>
        <pc:sldMkLst>
          <pc:docMk/>
          <pc:sldMk cId="1840075332" sldId="426"/>
        </pc:sldMkLst>
      </pc:sldChg>
      <pc:sldChg chg="del">
        <pc:chgData name="Olena Antonova" userId="63d37801-bf4d-424f-928a-a9bd1f368ced" providerId="ADAL" clId="{955E8B88-7FC5-4099-B7C7-82DE994D3DF6}" dt="2021-11-24T11:18:37.336" v="25" actId="47"/>
        <pc:sldMkLst>
          <pc:docMk/>
          <pc:sldMk cId="964061640" sldId="434"/>
        </pc:sldMkLst>
      </pc:sldChg>
      <pc:sldChg chg="del">
        <pc:chgData name="Olena Antonova" userId="63d37801-bf4d-424f-928a-a9bd1f368ced" providerId="ADAL" clId="{955E8B88-7FC5-4099-B7C7-82DE994D3DF6}" dt="2021-11-24T11:31:12.198" v="26" actId="47"/>
        <pc:sldMkLst>
          <pc:docMk/>
          <pc:sldMk cId="3335011584" sldId="43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Header Placeholder 1"/>
          <p:cNvSpPr>
            <a:spLocks noGrp="1"/>
          </p:cNvSpPr>
          <p:nvPr>
            <p:ph type="hdr" sz="quarter"/>
          </p:nvPr>
        </p:nvSpPr>
        <p:spPr bwMode="gray">
          <a:xfrm>
            <a:off x="182216" y="176715"/>
            <a:ext cx="5983605" cy="178569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700"/>
            </a:lvl1pPr>
            <a:lvl2pPr marL="4563" indent="0">
              <a:defRPr sz="700"/>
            </a:lvl2pPr>
            <a:lvl3pPr marL="0" indent="0">
              <a:defRPr sz="700"/>
            </a:lvl3pPr>
            <a:lvl4pPr marL="4563" indent="0">
              <a:defRPr sz="700"/>
            </a:lvl4pPr>
            <a:lvl5pPr marL="0" indent="0">
              <a:defRPr sz="700"/>
            </a:lvl5pPr>
            <a:lvl6pPr marL="4563" indent="0">
              <a:defRPr sz="700"/>
            </a:lvl6pPr>
            <a:lvl7pPr marL="0" indent="0">
              <a:defRPr sz="700"/>
            </a:lvl7pPr>
            <a:lvl8pPr marL="4563" indent="0">
              <a:defRPr sz="700"/>
            </a:lvl8pPr>
            <a:lvl9pPr marL="0" indent="0">
              <a:defRPr sz="700"/>
            </a:lvl9pPr>
          </a:lstStyle>
          <a:p>
            <a:endParaRPr lang="en-US"/>
          </a:p>
        </p:txBody>
      </p:sp>
      <p:sp>
        <p:nvSpPr>
          <p:cNvPr id="12" name="Date Placeholder 2"/>
          <p:cNvSpPr>
            <a:spLocks noGrp="1"/>
          </p:cNvSpPr>
          <p:nvPr>
            <p:ph type="dt" sz="quarter" idx="1"/>
          </p:nvPr>
        </p:nvSpPr>
        <p:spPr bwMode="gray">
          <a:xfrm>
            <a:off x="6216864" y="9671310"/>
            <a:ext cx="492259" cy="17856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noFill/>
              </a:defRPr>
            </a:lvl1pPr>
            <a:lvl2pPr marL="0" indent="0">
              <a:defRPr sz="700">
                <a:noFill/>
              </a:defRPr>
            </a:lvl2pPr>
            <a:lvl3pPr marL="0" indent="0" algn="l">
              <a:defRPr sz="700">
                <a:noFill/>
              </a:defRPr>
            </a:lvl3pPr>
            <a:lvl4pPr marL="0" indent="0">
              <a:defRPr sz="700">
                <a:noFill/>
              </a:defRPr>
            </a:lvl4pPr>
            <a:lvl5pPr marL="0" indent="0">
              <a:defRPr sz="700">
                <a:noFill/>
              </a:defRPr>
            </a:lvl5pPr>
            <a:lvl6pPr marL="0" indent="0">
              <a:defRPr sz="700">
                <a:noFill/>
              </a:defRPr>
            </a:lvl6pPr>
            <a:lvl7pPr marL="0" indent="0">
              <a:defRPr sz="700">
                <a:noFill/>
              </a:defRPr>
            </a:lvl7pPr>
            <a:lvl8pPr marL="0" indent="0">
              <a:defRPr sz="700">
                <a:noFill/>
              </a:defRPr>
            </a:lvl8pPr>
            <a:lvl9pPr marL="0" indent="0">
              <a:defRPr sz="700">
                <a:noFill/>
              </a:defRPr>
            </a:lvl9pPr>
          </a:lstStyle>
          <a:p>
            <a:fld id="{D4C110CA-FC68-43DA-BD62-0A387A11A067}" type="datetimeFigureOut">
              <a:rPr lang="en-US" smtClean="0"/>
              <a:pPr/>
              <a:t>11/24/2021</a:t>
            </a:fld>
            <a:endParaRPr lang="en-US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2"/>
          </p:nvPr>
        </p:nvSpPr>
        <p:spPr bwMode="gray">
          <a:xfrm>
            <a:off x="494926" y="9671310"/>
            <a:ext cx="5567925" cy="17856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/>
            </a:lvl1pPr>
            <a:lvl2pPr marL="4563" indent="0">
              <a:defRPr sz="700">
                <a:solidFill>
                  <a:schemeClr val="tx1"/>
                </a:solidFill>
              </a:defRPr>
            </a:lvl2pPr>
            <a:lvl3pPr marL="0" indent="0">
              <a:defRPr sz="700"/>
            </a:lvl3pPr>
            <a:lvl4pPr marL="4563" indent="0">
              <a:defRPr sz="700"/>
            </a:lvl4pPr>
            <a:lvl5pPr marL="0" indent="0">
              <a:defRPr sz="700"/>
            </a:lvl5pPr>
            <a:lvl6pPr marL="4563" indent="0">
              <a:defRPr sz="700"/>
            </a:lvl6pPr>
            <a:lvl7pPr marL="0" indent="0">
              <a:defRPr sz="700"/>
            </a:lvl7pPr>
            <a:lvl8pPr marL="4563" indent="0">
              <a:defRPr sz="700"/>
            </a:lvl8pPr>
            <a:lvl9pPr marL="0" indent="0">
              <a:defRPr sz="700"/>
            </a:lvl9pPr>
          </a:lstStyle>
          <a:p>
            <a:endParaRPr lang="en-US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3"/>
          </p:nvPr>
        </p:nvSpPr>
        <p:spPr bwMode="gray">
          <a:xfrm>
            <a:off x="175703" y="9671310"/>
            <a:ext cx="190528" cy="17856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700"/>
            </a:lvl1pPr>
            <a:lvl2pPr marL="0" indent="0">
              <a:defRPr sz="700"/>
            </a:lvl2pPr>
            <a:lvl3pPr marL="0" indent="0">
              <a:defRPr sz="700"/>
            </a:lvl3pPr>
            <a:lvl4pPr marL="0" indent="0">
              <a:defRPr sz="700"/>
            </a:lvl4pPr>
            <a:lvl5pPr marL="0" indent="0">
              <a:defRPr sz="700"/>
            </a:lvl5pPr>
            <a:lvl6pPr marL="0" indent="0">
              <a:defRPr sz="700"/>
            </a:lvl6pPr>
            <a:lvl7pPr marL="0" indent="0">
              <a:defRPr sz="700"/>
            </a:lvl7pPr>
            <a:lvl8pPr marL="0" indent="0">
              <a:defRPr sz="700"/>
            </a:lvl8pPr>
            <a:lvl9pPr marL="0" indent="0">
              <a:defRPr sz="700"/>
            </a:lvl9pPr>
          </a:lstStyle>
          <a:p>
            <a:fld id="{32F3CE37-8989-471A-BC57-D3CAAD03839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6341769" y="192454"/>
            <a:ext cx="364262" cy="36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5931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emf"/><Relationship Id="rId1" Type="http://schemas.openxmlformats.org/officeDocument/2006/relationships/theme" Target="../theme/theme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 bwMode="gray">
          <a:xfrm>
            <a:off x="38100" y="617538"/>
            <a:ext cx="3524250" cy="1852612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txBody>
          <a:bodyPr vert="horz" lIns="87598" tIns="43799" rIns="87598" bIns="4379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192788" y="2938490"/>
            <a:ext cx="6506513" cy="646503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Header Placeholder 1"/>
          <p:cNvSpPr>
            <a:spLocks noGrp="1"/>
          </p:cNvSpPr>
          <p:nvPr>
            <p:ph type="hdr" sz="quarter"/>
          </p:nvPr>
        </p:nvSpPr>
        <p:spPr bwMode="gray">
          <a:xfrm>
            <a:off x="199933" y="183269"/>
            <a:ext cx="5900408" cy="185193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700"/>
            </a:lvl1pPr>
            <a:lvl2pPr marL="4563" indent="0">
              <a:defRPr sz="700"/>
            </a:lvl2pPr>
            <a:lvl3pPr marL="0" indent="0">
              <a:defRPr sz="700"/>
            </a:lvl3pPr>
            <a:lvl4pPr marL="4563" indent="0">
              <a:defRPr sz="700"/>
            </a:lvl4pPr>
            <a:lvl5pPr marL="0" indent="0">
              <a:defRPr sz="700"/>
            </a:lvl5pPr>
            <a:lvl6pPr marL="4563" indent="0">
              <a:defRPr sz="700"/>
            </a:lvl6pPr>
            <a:lvl7pPr marL="0" indent="0">
              <a:defRPr sz="700"/>
            </a:lvl7pPr>
            <a:lvl8pPr marL="4563" indent="0">
              <a:defRPr sz="700"/>
            </a:lvl8pPr>
            <a:lvl9pPr marL="0" indent="0">
              <a:defRPr sz="700"/>
            </a:lvl9pPr>
          </a:lstStyle>
          <a:p>
            <a:endParaRPr lang="en-US"/>
          </a:p>
        </p:txBody>
      </p:sp>
      <p:sp>
        <p:nvSpPr>
          <p:cNvPr id="14" name="Date Placeholder 2"/>
          <p:cNvSpPr>
            <a:spLocks noGrp="1"/>
          </p:cNvSpPr>
          <p:nvPr>
            <p:ph type="dt" sz="quarter" idx="1"/>
          </p:nvPr>
        </p:nvSpPr>
        <p:spPr bwMode="gray">
          <a:xfrm>
            <a:off x="6157508" y="9658526"/>
            <a:ext cx="540250" cy="18519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>
                <a:noFill/>
              </a:defRPr>
            </a:lvl1pPr>
            <a:lvl2pPr marL="0" indent="0">
              <a:defRPr sz="700">
                <a:noFill/>
              </a:defRPr>
            </a:lvl2pPr>
            <a:lvl3pPr marL="0" indent="0" algn="l">
              <a:defRPr sz="700">
                <a:noFill/>
              </a:defRPr>
            </a:lvl3pPr>
            <a:lvl4pPr marL="0" indent="0">
              <a:defRPr sz="700">
                <a:noFill/>
              </a:defRPr>
            </a:lvl4pPr>
            <a:lvl5pPr marL="0" indent="0">
              <a:defRPr sz="700">
                <a:noFill/>
              </a:defRPr>
            </a:lvl5pPr>
            <a:lvl6pPr marL="0" indent="0">
              <a:defRPr sz="700">
                <a:noFill/>
              </a:defRPr>
            </a:lvl6pPr>
            <a:lvl7pPr marL="0" indent="0">
              <a:defRPr sz="700">
                <a:noFill/>
              </a:defRPr>
            </a:lvl7pPr>
            <a:lvl8pPr marL="0" indent="0">
              <a:defRPr sz="700">
                <a:noFill/>
              </a:defRPr>
            </a:lvl8pPr>
            <a:lvl9pPr marL="0" indent="0">
              <a:defRPr sz="700">
                <a:noFill/>
              </a:defRPr>
            </a:lvl9pPr>
          </a:lstStyle>
          <a:p>
            <a:fld id="{D4C110CA-FC68-43DA-BD62-0A387A11A067}" type="datetimeFigureOut">
              <a:rPr lang="en-US" smtClean="0"/>
              <a:pPr/>
              <a:t>11/24/2021</a:t>
            </a:fld>
            <a:endParaRPr lang="en-US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4"/>
          </p:nvPr>
        </p:nvSpPr>
        <p:spPr bwMode="gray">
          <a:xfrm>
            <a:off x="547782" y="9658526"/>
            <a:ext cx="5465661" cy="18519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00"/>
            </a:lvl1pPr>
            <a:lvl2pPr marL="4563" indent="0">
              <a:defRPr sz="700">
                <a:solidFill>
                  <a:schemeClr val="tx1"/>
                </a:solidFill>
              </a:defRPr>
            </a:lvl2pPr>
            <a:lvl3pPr marL="0" indent="0">
              <a:defRPr sz="700"/>
            </a:lvl3pPr>
            <a:lvl4pPr marL="4563" indent="0">
              <a:defRPr sz="700"/>
            </a:lvl4pPr>
            <a:lvl5pPr marL="0" indent="0">
              <a:defRPr sz="700"/>
            </a:lvl5pPr>
            <a:lvl6pPr marL="4563" indent="0">
              <a:defRPr sz="700"/>
            </a:lvl6pPr>
            <a:lvl7pPr marL="0" indent="0">
              <a:defRPr sz="700"/>
            </a:lvl7pPr>
            <a:lvl8pPr marL="4563" indent="0">
              <a:defRPr sz="700"/>
            </a:lvl8pPr>
            <a:lvl9pPr marL="0" indent="0">
              <a:defRPr sz="700"/>
            </a:lvl9pPr>
          </a:lstStyle>
          <a:p>
            <a:endParaRPr lang="en-US"/>
          </a:p>
        </p:txBody>
      </p:sp>
      <p:sp>
        <p:nvSpPr>
          <p:cNvPr id="16" name="Slide Number Placeholder 4"/>
          <p:cNvSpPr>
            <a:spLocks noGrp="1"/>
          </p:cNvSpPr>
          <p:nvPr>
            <p:ph type="sldNum" sz="quarter" idx="5"/>
          </p:nvPr>
        </p:nvSpPr>
        <p:spPr bwMode="gray">
          <a:xfrm>
            <a:off x="192834" y="9658526"/>
            <a:ext cx="208896" cy="18519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700"/>
            </a:lvl1pPr>
            <a:lvl2pPr marL="0" indent="0">
              <a:defRPr sz="700"/>
            </a:lvl2pPr>
            <a:lvl3pPr marL="0" indent="0">
              <a:defRPr sz="700"/>
            </a:lvl3pPr>
            <a:lvl4pPr marL="0" indent="0">
              <a:defRPr sz="700"/>
            </a:lvl4pPr>
            <a:lvl5pPr marL="0" indent="0">
              <a:defRPr sz="700"/>
            </a:lvl5pPr>
            <a:lvl6pPr marL="0" indent="0">
              <a:defRPr sz="700"/>
            </a:lvl6pPr>
            <a:lvl7pPr marL="0" indent="0">
              <a:defRPr sz="700"/>
            </a:lvl7pPr>
            <a:lvl8pPr marL="0" indent="0">
              <a:defRPr sz="700"/>
            </a:lvl8pPr>
            <a:lvl9pPr marL="0" indent="0">
              <a:defRPr sz="700"/>
            </a:lvl9pPr>
          </a:lstStyle>
          <a:p>
            <a:fld id="{32F3CE37-8989-471A-BC57-D3CAAD03839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6298071" y="205655"/>
            <a:ext cx="399600" cy="39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774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919" rtl="0" eaLnBrk="1" latinLnBrk="0" hangingPunct="1">
      <a:spcBef>
        <a:spcPts val="2592"/>
      </a:spcBef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207389" indent="-207389" algn="l" defTabSz="1316919" rtl="0" eaLnBrk="1" latinLnBrk="0" hangingPunct="1">
      <a:spcBef>
        <a:spcPts val="432"/>
      </a:spcBef>
      <a:buFontTx/>
      <a:buBlip>
        <a:blip r:embed="rId3"/>
      </a:buBlip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414778" indent="-207389" algn="l" defTabSz="1316919" rtl="0" eaLnBrk="1" latinLnBrk="0" hangingPunct="1">
      <a:spcBef>
        <a:spcPts val="432"/>
      </a:spcBef>
      <a:buFontTx/>
      <a:buBlip>
        <a:blip r:embed="rId4"/>
      </a:buBlip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622166" indent="-207389" algn="l" defTabSz="1316919" rtl="0" eaLnBrk="1" latinLnBrk="0" hangingPunct="1">
      <a:spcBef>
        <a:spcPts val="432"/>
      </a:spcBef>
      <a:buFontTx/>
      <a:buBlip>
        <a:blip r:embed="rId5"/>
      </a:buBlip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829555" indent="-207389" algn="l" defTabSz="1316919" rtl="0" eaLnBrk="1" latinLnBrk="0" hangingPunct="1">
      <a:spcBef>
        <a:spcPts val="432"/>
      </a:spcBef>
      <a:buFontTx/>
      <a:buBlip>
        <a:blip r:embed="rId6"/>
      </a:buBlip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0150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3CE37-8989-471A-BC57-D3CAAD03839D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47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ogoschutz" hidden="1"/>
          <p:cNvSpPr/>
          <p:nvPr userDrawn="1">
            <p:custDataLst>
              <p:tags r:id="rId1"/>
            </p:custDataLst>
          </p:nvPr>
        </p:nvSpPr>
        <p:spPr bwMode="gray">
          <a:xfrm>
            <a:off x="107523" y="594447"/>
            <a:ext cx="765099" cy="714283"/>
          </a:xfrm>
          <a:prstGeom prst="rect">
            <a:avLst/>
          </a:prstGeom>
          <a:solidFill>
            <a:srgbClr val="00BCFF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1692" tIns="65846" rIns="131692" bIns="65846" rtlCol="0" anchor="ctr"/>
          <a:lstStyle/>
          <a:p>
            <a:pPr algn="ctr"/>
            <a:r>
              <a:rPr lang="de-DE" sz="1300">
                <a:solidFill>
                  <a:schemeClr val="tx1"/>
                </a:solidFill>
              </a:rPr>
              <a:t>Logo</a:t>
            </a:r>
          </a:p>
          <a:p>
            <a:pPr algn="ctr"/>
            <a:r>
              <a:rPr lang="de-DE" sz="1300">
                <a:solidFill>
                  <a:schemeClr val="tx1"/>
                </a:solidFill>
              </a:rPr>
              <a:t>Schutz</a:t>
            </a:r>
          </a:p>
        </p:txBody>
      </p:sp>
    </p:spTree>
    <p:extLst>
      <p:ext uri="{BB962C8B-B14F-4D97-AF65-F5344CB8AC3E}">
        <p14:creationId xmlns:p14="http://schemas.microsoft.com/office/powerpoint/2010/main" val="428923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19">
          <p15:clr>
            <a:srgbClr val="FBAE40"/>
          </p15:clr>
        </p15:guide>
        <p15:guide id="2" pos="7423">
          <p15:clr>
            <a:srgbClr val="FBAE40"/>
          </p15:clr>
        </p15:guide>
        <p15:guide id="3" orient="horz" pos="4086">
          <p15:clr>
            <a:srgbClr val="FBAE40"/>
          </p15:clr>
        </p15:guide>
        <p15:guide id="4" orient="horz" pos="1094">
          <p15:clr>
            <a:srgbClr val="FBAE40"/>
          </p15:clr>
        </p15:guide>
        <p15:guide id="5" pos="2150">
          <p15:clr>
            <a:srgbClr val="FBAE40"/>
          </p15:clr>
        </p15:guide>
        <p15:guide id="6" pos="2376">
          <p15:clr>
            <a:srgbClr val="FBAE40"/>
          </p15:clr>
        </p15:guide>
        <p15:guide id="7" pos="3908">
          <p15:clr>
            <a:srgbClr val="FBAE40"/>
          </p15:clr>
        </p15:guide>
        <p15:guide id="8" pos="4021">
          <p15:clr>
            <a:srgbClr val="FBAE40"/>
          </p15:clr>
        </p15:guide>
        <p15:guide id="9" pos="4134">
          <p15:clr>
            <a:srgbClr val="FBAE40"/>
          </p15:clr>
        </p15:guide>
        <p15:guide id="10" pos="5667">
          <p15:clr>
            <a:srgbClr val="FBAE40"/>
          </p15:clr>
        </p15:guide>
        <p15:guide id="11" pos="5894">
          <p15:clr>
            <a:srgbClr val="FBAE40"/>
          </p15:clr>
        </p15:guide>
        <p15:guide id="12" orient="horz" pos="2478">
          <p15:clr>
            <a:srgbClr val="FBAE40"/>
          </p15:clr>
        </p15:guide>
        <p15:guide id="13" orient="horz" pos="2704">
          <p15:clr>
            <a:srgbClr val="FBAE40"/>
          </p15:clr>
        </p15:guide>
        <p15:guide id="14" orient="horz" pos="259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4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mpower - DO NOT DELETE!!!" hidden="1"/>
          <p:cNvSpPr/>
          <p:nvPr userDrawn="1">
            <p:custDataLst>
              <p:tags r:id="rId3"/>
            </p:custDataLst>
          </p:nvPr>
        </p:nvSpPr>
        <p:spPr bwMode="gray">
          <a:xfrm>
            <a:off x="0" y="0"/>
            <a:ext cx="0" cy="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1692" tIns="65846" rIns="131692" bIns="65846" rtlCol="0" anchor="ctr"/>
          <a:lstStyle/>
          <a:p>
            <a:pPr lvl="0" algn="ctr"/>
            <a:endParaRPr lang="de-DE"/>
          </a:p>
        </p:txBody>
      </p:sp>
      <p:sp>
        <p:nvSpPr>
          <p:cNvPr id="2" name="MSIPCMContentMarking" descr="{&quot;HashCode&quot;:-242339457,&quot;Placement&quot;:&quot;Footer&quot;}">
            <a:extLst>
              <a:ext uri="{FF2B5EF4-FFF2-40B4-BE49-F238E27FC236}">
                <a16:creationId xmlns:a16="http://schemas.microsoft.com/office/drawing/2014/main" id="{722DA323-F29B-4DDD-B5C2-8DC6E234295F}"/>
              </a:ext>
            </a:extLst>
          </p:cNvPr>
          <p:cNvSpPr txBox="1"/>
          <p:nvPr userDrawn="1"/>
        </p:nvSpPr>
        <p:spPr bwMode="gray">
          <a:xfrm>
            <a:off x="13366885" y="7536745"/>
            <a:ext cx="1873115" cy="46742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noAutofit/>
          </a:bodyPr>
          <a:lstStyle/>
          <a:p>
            <a:pPr algn="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0" i="0" u="none" baseline="0">
                <a:solidFill>
                  <a:srgbClr val="FF8939"/>
                </a:solidFill>
                <a:latin typeface="Calibri" panose="020F0502020204030204" pitchFamily="34" charset="0"/>
              </a:rPr>
              <a:t>RESTRICTED</a:t>
            </a:r>
            <a:endParaRPr lang="en-US" sz="2200" b="0" i="0" u="none" baseline="0" dirty="0">
              <a:solidFill>
                <a:srgbClr val="FF893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56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6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1316919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316919" rtl="0" eaLnBrk="1" latinLnBrk="0" hangingPunct="1">
        <a:spcBef>
          <a:spcPts val="1728"/>
        </a:spcBef>
        <a:spcAft>
          <a:spcPts val="864"/>
        </a:spcAft>
        <a:buFont typeface="Arial" panose="020B0604020202020204" pitchFamily="34" charset="0"/>
        <a:buNone/>
        <a:defRPr sz="26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88854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4"/>
        </a:buBlip>
        <a:defRPr sz="26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77708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5"/>
        </a:buBlip>
        <a:defRPr sz="2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66562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6"/>
        </a:buBlip>
        <a:defRPr sz="2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1555416" indent="-388854" algn="l" defTabSz="1316919" rtl="0" eaLnBrk="1" latinLnBrk="0" hangingPunct="1">
        <a:spcBef>
          <a:spcPts val="432"/>
        </a:spcBef>
        <a:spcAft>
          <a:spcPts val="864"/>
        </a:spcAft>
        <a:buFontTx/>
        <a:buBlip>
          <a:blip r:embed="rId7"/>
        </a:buBlip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8459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16919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75378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33838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92297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50757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09216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67676" algn="l" defTabSz="131691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6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rafik 42">
            <a:extLst>
              <a:ext uri="{FF2B5EF4-FFF2-40B4-BE49-F238E27FC236}">
                <a16:creationId xmlns:a16="http://schemas.microsoft.com/office/drawing/2014/main" id="{84135A00-67DF-4ED3-8CE6-65A39B8217E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13889" y="0"/>
            <a:ext cx="15253889" cy="8008291"/>
          </a:xfrm>
          <a:prstGeom prst="rect">
            <a:avLst/>
          </a:prstGeom>
        </p:spPr>
      </p:pic>
      <p:sp>
        <p:nvSpPr>
          <p:cNvPr id="39" name="Freihandform: Form 38">
            <a:extLst>
              <a:ext uri="{FF2B5EF4-FFF2-40B4-BE49-F238E27FC236}">
                <a16:creationId xmlns:a16="http://schemas.microsoft.com/office/drawing/2014/main" id="{417089FC-F473-48BD-82B8-0B6B607A3554}"/>
              </a:ext>
            </a:extLst>
          </p:cNvPr>
          <p:cNvSpPr/>
          <p:nvPr/>
        </p:nvSpPr>
        <p:spPr bwMode="gray">
          <a:xfrm>
            <a:off x="0" y="0"/>
            <a:ext cx="6605986" cy="8001000"/>
          </a:xfrm>
          <a:custGeom>
            <a:avLst/>
            <a:gdLst>
              <a:gd name="connsiteX0" fmla="*/ 0 w 6605986"/>
              <a:gd name="connsiteY0" fmla="*/ 0 h 8001000"/>
              <a:gd name="connsiteX1" fmla="*/ 1141316 w 6605986"/>
              <a:gd name="connsiteY1" fmla="*/ 0 h 8001000"/>
              <a:gd name="connsiteX2" fmla="*/ 2009775 w 6605986"/>
              <a:gd name="connsiteY2" fmla="*/ 0 h 8001000"/>
              <a:gd name="connsiteX3" fmla="*/ 6605986 w 6605986"/>
              <a:gd name="connsiteY3" fmla="*/ 0 h 8001000"/>
              <a:gd name="connsiteX4" fmla="*/ 5062625 w 6605986"/>
              <a:gd name="connsiteY4" fmla="*/ 8001000 h 8001000"/>
              <a:gd name="connsiteX5" fmla="*/ 2009775 w 6605986"/>
              <a:gd name="connsiteY5" fmla="*/ 8001000 h 8001000"/>
              <a:gd name="connsiteX6" fmla="*/ 1141316 w 6605986"/>
              <a:gd name="connsiteY6" fmla="*/ 8001000 h 8001000"/>
              <a:gd name="connsiteX7" fmla="*/ 0 w 6605986"/>
              <a:gd name="connsiteY7" fmla="*/ 8001000 h 800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05986" h="8001000">
                <a:moveTo>
                  <a:pt x="0" y="0"/>
                </a:moveTo>
                <a:lnTo>
                  <a:pt x="1141316" y="0"/>
                </a:lnTo>
                <a:lnTo>
                  <a:pt x="2009775" y="0"/>
                </a:lnTo>
                <a:lnTo>
                  <a:pt x="6605986" y="0"/>
                </a:lnTo>
                <a:lnTo>
                  <a:pt x="5062625" y="8001000"/>
                </a:lnTo>
                <a:lnTo>
                  <a:pt x="2009775" y="8001000"/>
                </a:lnTo>
                <a:lnTo>
                  <a:pt x="1141316" y="8001000"/>
                </a:lnTo>
                <a:lnTo>
                  <a:pt x="0" y="8001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platzhalter 9">
            <a:extLst>
              <a:ext uri="{FF2B5EF4-FFF2-40B4-BE49-F238E27FC236}">
                <a16:creationId xmlns:a16="http://schemas.microsoft.com/office/drawing/2014/main" id="{139B2C02-31CD-4B51-8E08-B6AE334A72F8}"/>
              </a:ext>
            </a:extLst>
          </p:cNvPr>
          <p:cNvSpPr txBox="1">
            <a:spLocks/>
          </p:cNvSpPr>
          <p:nvPr/>
        </p:nvSpPr>
        <p:spPr>
          <a:xfrm>
            <a:off x="1732015" y="5549233"/>
            <a:ext cx="2234410" cy="647717"/>
          </a:xfrm>
          <a:prstGeom prst="rect">
            <a:avLst/>
          </a:prstGeom>
        </p:spPr>
        <p:txBody>
          <a:bodyPr/>
          <a:lstStyle>
            <a:lvl1pPr marL="0" indent="0" algn="l" defTabSz="1316919" rtl="0" eaLnBrk="1" latinLnBrk="0" hangingPunct="1">
              <a:spcBef>
                <a:spcPts val="1728"/>
              </a:spcBef>
              <a:spcAft>
                <a:spcPts val="864"/>
              </a:spcAft>
              <a:buFont typeface="Arial" panose="020B0604020202020204" pitchFamily="34" charset="0"/>
              <a:buNone/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88854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4"/>
              </a:buBlip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77708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5"/>
              </a:buBlip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66562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6"/>
              </a:buBlip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18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Box 17">
            <a:extLst>
              <a:ext uri="{FF2B5EF4-FFF2-40B4-BE49-F238E27FC236}">
                <a16:creationId xmlns:a16="http://schemas.microsoft.com/office/drawing/2014/main" id="{2A74F596-8479-4ADC-A218-2B1904F31618}"/>
              </a:ext>
            </a:extLst>
          </p:cNvPr>
          <p:cNvSpPr txBox="1"/>
          <p:nvPr/>
        </p:nvSpPr>
        <p:spPr bwMode="black">
          <a:xfrm>
            <a:off x="1757628" y="5380043"/>
            <a:ext cx="507613" cy="18706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defTabSz="915680">
              <a:defRPr/>
            </a:pPr>
            <a:r>
              <a:rPr lang="en-US" sz="1100" kern="0" dirty="0">
                <a:solidFill>
                  <a:srgbClr val="FF3162"/>
                </a:solidFill>
              </a:rPr>
              <a:t>///////////</a:t>
            </a:r>
          </a:p>
        </p:txBody>
      </p:sp>
      <p:sp>
        <p:nvSpPr>
          <p:cNvPr id="23" name="Textplatzhalter 9">
            <a:extLst>
              <a:ext uri="{FF2B5EF4-FFF2-40B4-BE49-F238E27FC236}">
                <a16:creationId xmlns:a16="http://schemas.microsoft.com/office/drawing/2014/main" id="{75C3ADCB-2E26-42B5-8BA4-34844D3FD05F}"/>
              </a:ext>
            </a:extLst>
          </p:cNvPr>
          <p:cNvSpPr txBox="1">
            <a:spLocks/>
          </p:cNvSpPr>
          <p:nvPr/>
        </p:nvSpPr>
        <p:spPr>
          <a:xfrm>
            <a:off x="1732015" y="6196950"/>
            <a:ext cx="2234410" cy="770088"/>
          </a:xfrm>
          <a:prstGeom prst="rect">
            <a:avLst/>
          </a:prstGeom>
        </p:spPr>
        <p:txBody>
          <a:bodyPr/>
          <a:lstStyle>
            <a:lvl1pPr marL="0" indent="0" algn="l" defTabSz="1316919" rtl="0" eaLnBrk="1" latinLnBrk="0" hangingPunct="1">
              <a:spcBef>
                <a:spcPts val="1728"/>
              </a:spcBef>
              <a:spcAft>
                <a:spcPts val="864"/>
              </a:spcAft>
              <a:buFont typeface="Arial" panose="020B0604020202020204" pitchFamily="34" charset="0"/>
              <a:buNone/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88854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4"/>
              </a:buBlip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77708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5"/>
              </a:buBlip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66562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6"/>
              </a:buBlip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de-DE" sz="1200" dirty="0">
                <a:solidFill>
                  <a:schemeClr val="bg1"/>
                </a:solidFill>
                <a:latin typeface="Arial" panose="020B0604020202020204" pitchFamily="34" charset="0"/>
              </a:rPr>
              <a:t>November 2021 </a:t>
            </a:r>
            <a:endParaRPr lang="de-DE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4" name="Untertitel 1">
            <a:extLst>
              <a:ext uri="{FF2B5EF4-FFF2-40B4-BE49-F238E27FC236}">
                <a16:creationId xmlns:a16="http://schemas.microsoft.com/office/drawing/2014/main" id="{E5FCAE0F-8AB7-4AE0-959F-7177BBC11889}"/>
              </a:ext>
            </a:extLst>
          </p:cNvPr>
          <p:cNvSpPr txBox="1">
            <a:spLocks/>
          </p:cNvSpPr>
          <p:nvPr/>
        </p:nvSpPr>
        <p:spPr>
          <a:xfrm>
            <a:off x="1153605" y="2367205"/>
            <a:ext cx="4222575" cy="530425"/>
          </a:xfrm>
          <a:prstGeom prst="rect">
            <a:avLst/>
          </a:prstGeom>
        </p:spPr>
        <p:txBody>
          <a:bodyPr/>
          <a:lstStyle>
            <a:lvl1pPr marL="0" indent="0" algn="l" defTabSz="1316919" rtl="0" eaLnBrk="1" latinLnBrk="0" hangingPunct="1">
              <a:spcBef>
                <a:spcPts val="1728"/>
              </a:spcBef>
              <a:spcAft>
                <a:spcPts val="864"/>
              </a:spcAft>
              <a:buFont typeface="Arial" panose="020B0604020202020204" pitchFamily="34" charset="0"/>
              <a:buNone/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88854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4"/>
              </a:buBlip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77708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5"/>
              </a:buBlip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66562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6"/>
              </a:buBlip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55416" indent="-388854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Blip>
                <a:blip r:embed="rId7"/>
              </a:buBlip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400" b="1" dirty="0">
                <a:solidFill>
                  <a:schemeClr val="bg1"/>
                </a:solidFill>
                <a:latin typeface="Arial" panose="020B0604020202020204" pitchFamily="34" charset="0"/>
              </a:rPr>
              <a:t>Templates</a:t>
            </a:r>
          </a:p>
        </p:txBody>
      </p:sp>
      <p:sp>
        <p:nvSpPr>
          <p:cNvPr id="25" name="Titel 4">
            <a:extLst>
              <a:ext uri="{FF2B5EF4-FFF2-40B4-BE49-F238E27FC236}">
                <a16:creationId xmlns:a16="http://schemas.microsoft.com/office/drawing/2014/main" id="{301BA4C9-005E-4122-80B4-3417BA24E3F5}"/>
              </a:ext>
            </a:extLst>
          </p:cNvPr>
          <p:cNvSpPr txBox="1">
            <a:spLocks/>
          </p:cNvSpPr>
          <p:nvPr/>
        </p:nvSpPr>
        <p:spPr bwMode="gray">
          <a:xfrm>
            <a:off x="1295503" y="3333593"/>
            <a:ext cx="4222575" cy="1610886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1316919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6600" i="1" dirty="0">
                <a:solidFill>
                  <a:srgbClr val="89D329"/>
                </a:solidFill>
              </a:rPr>
              <a:t>Facebook </a:t>
            </a:r>
            <a:br>
              <a:rPr lang="de-DE" sz="6600" i="1" dirty="0">
                <a:solidFill>
                  <a:srgbClr val="89D329"/>
                </a:solidFill>
              </a:rPr>
            </a:br>
            <a:r>
              <a:rPr lang="de-DE" sz="6600" i="1" dirty="0">
                <a:solidFill>
                  <a:srgbClr val="89D329"/>
                </a:solidFill>
              </a:rPr>
              <a:t>Posts</a:t>
            </a:r>
          </a:p>
        </p:txBody>
      </p:sp>
      <p:pic>
        <p:nvPicPr>
          <p:cNvPr id="27" name="Picture 2">
            <a:extLst>
              <a:ext uri="{FF2B5EF4-FFF2-40B4-BE49-F238E27FC236}">
                <a16:creationId xmlns:a16="http://schemas.microsoft.com/office/drawing/2014/main" id="{5AA97F94-79B7-447B-8176-8196AFBDF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30352" y="544241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Freihandform: Form 32">
            <a:extLst>
              <a:ext uri="{FF2B5EF4-FFF2-40B4-BE49-F238E27FC236}">
                <a16:creationId xmlns:a16="http://schemas.microsoft.com/office/drawing/2014/main" id="{FC594382-48BA-4183-B277-D8DFA1B66C55}"/>
              </a:ext>
            </a:extLst>
          </p:cNvPr>
          <p:cNvSpPr/>
          <p:nvPr/>
        </p:nvSpPr>
        <p:spPr bwMode="gray">
          <a:xfrm>
            <a:off x="7837886" y="6688867"/>
            <a:ext cx="7402114" cy="1315308"/>
          </a:xfrm>
          <a:custGeom>
            <a:avLst/>
            <a:gdLst>
              <a:gd name="connsiteX0" fmla="*/ 2919014 w 2919014"/>
              <a:gd name="connsiteY0" fmla="*/ 0 h 518690"/>
              <a:gd name="connsiteX1" fmla="*/ 2919014 w 2919014"/>
              <a:gd name="connsiteY1" fmla="*/ 518690 h 518690"/>
              <a:gd name="connsiteX2" fmla="*/ 0 w 2919014"/>
              <a:gd name="connsiteY2" fmla="*/ 518690 h 51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19014" h="518690">
                <a:moveTo>
                  <a:pt x="2919014" y="0"/>
                </a:moveTo>
                <a:lnTo>
                  <a:pt x="2919014" y="518690"/>
                </a:lnTo>
                <a:lnTo>
                  <a:pt x="0" y="51869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72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 bwMode="gray">
          <a:xfrm>
            <a:off x="0" y="-6098"/>
            <a:ext cx="15240000" cy="8007098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33" t="-4206" r="-337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" name="Freihandform: Form 20">
            <a:extLst>
              <a:ext uri="{FF2B5EF4-FFF2-40B4-BE49-F238E27FC236}">
                <a16:creationId xmlns:a16="http://schemas.microsoft.com/office/drawing/2014/main" id="{2767F34A-B880-4332-99B0-3F5CDCE6F3EF}"/>
              </a:ext>
            </a:extLst>
          </p:cNvPr>
          <p:cNvSpPr/>
          <p:nvPr/>
        </p:nvSpPr>
        <p:spPr bwMode="gray">
          <a:xfrm>
            <a:off x="0" y="0"/>
            <a:ext cx="10366522" cy="8004175"/>
          </a:xfrm>
          <a:custGeom>
            <a:avLst/>
            <a:gdLst>
              <a:gd name="connsiteX0" fmla="*/ 0 w 10366522"/>
              <a:gd name="connsiteY0" fmla="*/ 0 h 8004175"/>
              <a:gd name="connsiteX1" fmla="*/ 4618536 w 10366522"/>
              <a:gd name="connsiteY1" fmla="*/ 0 h 8004175"/>
              <a:gd name="connsiteX2" fmla="*/ 5377406 w 10366522"/>
              <a:gd name="connsiteY2" fmla="*/ 0 h 8004175"/>
              <a:gd name="connsiteX3" fmla="*/ 10366522 w 10366522"/>
              <a:gd name="connsiteY3" fmla="*/ 0 h 8004175"/>
              <a:gd name="connsiteX4" fmla="*/ 8244667 w 10366522"/>
              <a:gd name="connsiteY4" fmla="*/ 8001001 h 8004175"/>
              <a:gd name="connsiteX5" fmla="*/ 685800 w 10366522"/>
              <a:gd name="connsiteY5" fmla="*/ 8001001 h 8004175"/>
              <a:gd name="connsiteX6" fmla="*/ 685800 w 10366522"/>
              <a:gd name="connsiteY6" fmla="*/ 8004175 h 8004175"/>
              <a:gd name="connsiteX7" fmla="*/ 0 w 10366522"/>
              <a:gd name="connsiteY7" fmla="*/ 8004175 h 800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66522" h="8004175">
                <a:moveTo>
                  <a:pt x="0" y="0"/>
                </a:moveTo>
                <a:lnTo>
                  <a:pt x="4618536" y="0"/>
                </a:lnTo>
                <a:lnTo>
                  <a:pt x="5377406" y="0"/>
                </a:lnTo>
                <a:lnTo>
                  <a:pt x="10366522" y="0"/>
                </a:lnTo>
                <a:lnTo>
                  <a:pt x="8244667" y="8001001"/>
                </a:lnTo>
                <a:lnTo>
                  <a:pt x="685800" y="8001001"/>
                </a:lnTo>
                <a:lnTo>
                  <a:pt x="685800" y="8004175"/>
                </a:lnTo>
                <a:lnTo>
                  <a:pt x="0" y="8004175"/>
                </a:lnTo>
                <a:close/>
              </a:path>
            </a:pathLst>
          </a:cu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" name="Freihandform: Form 18">
            <a:extLst>
              <a:ext uri="{FF2B5EF4-FFF2-40B4-BE49-F238E27FC236}">
                <a16:creationId xmlns:a16="http://schemas.microsoft.com/office/drawing/2014/main" id="{42C4E930-411B-44C0-A04B-1B453BCD1267}"/>
              </a:ext>
            </a:extLst>
          </p:cNvPr>
          <p:cNvSpPr/>
          <p:nvPr/>
        </p:nvSpPr>
        <p:spPr bwMode="gray">
          <a:xfrm>
            <a:off x="4651973" y="0"/>
            <a:ext cx="5736457" cy="8001000"/>
          </a:xfrm>
          <a:custGeom>
            <a:avLst/>
            <a:gdLst>
              <a:gd name="connsiteX0" fmla="*/ 3859922 w 5736457"/>
              <a:gd name="connsiteY0" fmla="*/ 0 h 8001000"/>
              <a:gd name="connsiteX1" fmla="*/ 5736457 w 5736457"/>
              <a:gd name="connsiteY1" fmla="*/ 0 h 8001000"/>
              <a:gd name="connsiteX2" fmla="*/ 3614602 w 5736457"/>
              <a:gd name="connsiteY2" fmla="*/ 8001000 h 8001000"/>
              <a:gd name="connsiteX3" fmla="*/ 0 w 5736457"/>
              <a:gd name="connsiteY3" fmla="*/ 8001000 h 800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6457" h="8001000">
                <a:moveTo>
                  <a:pt x="3859922" y="0"/>
                </a:moveTo>
                <a:lnTo>
                  <a:pt x="5736457" y="0"/>
                </a:lnTo>
                <a:lnTo>
                  <a:pt x="3614602" y="8001000"/>
                </a:lnTo>
                <a:lnTo>
                  <a:pt x="0" y="8001000"/>
                </a:lnTo>
                <a:close/>
              </a:path>
            </a:pathLst>
          </a:custGeom>
          <a:gradFill>
            <a:gsLst>
              <a:gs pos="31000">
                <a:schemeClr val="accent1">
                  <a:lumMod val="90000"/>
                  <a:lumOff val="10000"/>
                </a:schemeClr>
              </a:gs>
              <a:gs pos="100000">
                <a:schemeClr val="accent2">
                  <a:alpha val="4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First, Last Name">
            <a:extLst>
              <a:ext uri="{FF2B5EF4-FFF2-40B4-BE49-F238E27FC236}">
                <a16:creationId xmlns:a16="http://schemas.microsoft.com/office/drawing/2014/main" id="{BC89BB83-C310-485A-95BF-4F88BAC1D397}"/>
              </a:ext>
            </a:extLst>
          </p:cNvPr>
          <p:cNvSpPr txBox="1"/>
          <p:nvPr/>
        </p:nvSpPr>
        <p:spPr bwMode="gray">
          <a:xfrm>
            <a:off x="811051" y="4703349"/>
            <a:ext cx="3324556" cy="73866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de-DE" sz="2400" b="1" i="0" u="none" baseline="0" dirty="0">
                <a:solidFill>
                  <a:schemeClr val="bg1"/>
                </a:solidFill>
              </a:rPr>
              <a:t>First Name, Last Name </a:t>
            </a:r>
            <a:br>
              <a:rPr lang="de-DE" sz="2400" b="1" i="0" u="none" baseline="0" dirty="0">
                <a:solidFill>
                  <a:schemeClr val="accent2"/>
                </a:solidFill>
              </a:rPr>
            </a:br>
            <a:r>
              <a:rPr lang="de-DE" sz="2400" dirty="0">
                <a:solidFill>
                  <a:schemeClr val="bg1"/>
                </a:solidFill>
              </a:rPr>
              <a:t>Title </a:t>
            </a:r>
            <a:r>
              <a:rPr lang="de-DE" sz="2400" dirty="0" err="1">
                <a:solidFill>
                  <a:schemeClr val="bg1"/>
                </a:solidFill>
              </a:rPr>
              <a:t>goes</a:t>
            </a:r>
            <a:r>
              <a:rPr lang="de-DE" sz="2400" dirty="0">
                <a:solidFill>
                  <a:schemeClr val="bg1"/>
                </a:solidFill>
              </a:rPr>
              <a:t> </a:t>
            </a:r>
            <a:r>
              <a:rPr lang="de-DE" sz="2400" dirty="0" err="1">
                <a:solidFill>
                  <a:schemeClr val="bg1"/>
                </a:solidFill>
              </a:rPr>
              <a:t>here</a:t>
            </a:r>
            <a:endParaRPr lang="de-DE" sz="2400" dirty="0">
              <a:solidFill>
                <a:schemeClr val="bg1"/>
              </a:solidFill>
            </a:endParaRP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B1794F74-203E-4640-90E4-9D897F68D0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50339" y="6381001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Freeform 5">
            <a:extLst>
              <a:ext uri="{FF2B5EF4-FFF2-40B4-BE49-F238E27FC236}">
                <a16:creationId xmlns:a16="http://schemas.microsoft.com/office/drawing/2014/main" id="{6C927C0F-E994-4C0E-9C9A-DB816CCDEB23}"/>
              </a:ext>
            </a:extLst>
          </p:cNvPr>
          <p:cNvSpPr>
            <a:spLocks noEditPoints="1"/>
          </p:cNvSpPr>
          <p:nvPr/>
        </p:nvSpPr>
        <p:spPr bwMode="auto">
          <a:xfrm>
            <a:off x="534912" y="483885"/>
            <a:ext cx="1652955" cy="1531247"/>
          </a:xfrm>
          <a:custGeom>
            <a:avLst/>
            <a:gdLst>
              <a:gd name="T0" fmla="*/ 487 w 487"/>
              <a:gd name="T1" fmla="*/ 437 h 437"/>
              <a:gd name="T2" fmla="*/ 294 w 487"/>
              <a:gd name="T3" fmla="*/ 437 h 437"/>
              <a:gd name="T4" fmla="*/ 294 w 487"/>
              <a:gd name="T5" fmla="*/ 229 h 437"/>
              <a:gd name="T6" fmla="*/ 487 w 487"/>
              <a:gd name="T7" fmla="*/ 0 h 437"/>
              <a:gd name="T8" fmla="*/ 487 w 487"/>
              <a:gd name="T9" fmla="*/ 90 h 437"/>
              <a:gd name="T10" fmla="*/ 397 w 487"/>
              <a:gd name="T11" fmla="*/ 227 h 437"/>
              <a:gd name="T12" fmla="*/ 487 w 487"/>
              <a:gd name="T13" fmla="*/ 227 h 437"/>
              <a:gd name="T14" fmla="*/ 487 w 487"/>
              <a:gd name="T15" fmla="*/ 437 h 437"/>
              <a:gd name="T16" fmla="*/ 197 w 487"/>
              <a:gd name="T17" fmla="*/ 437 h 437"/>
              <a:gd name="T18" fmla="*/ 4 w 487"/>
              <a:gd name="T19" fmla="*/ 437 h 437"/>
              <a:gd name="T20" fmla="*/ 4 w 487"/>
              <a:gd name="T21" fmla="*/ 229 h 437"/>
              <a:gd name="T22" fmla="*/ 197 w 487"/>
              <a:gd name="T23" fmla="*/ 0 h 437"/>
              <a:gd name="T24" fmla="*/ 197 w 487"/>
              <a:gd name="T25" fmla="*/ 90 h 437"/>
              <a:gd name="T26" fmla="*/ 107 w 487"/>
              <a:gd name="T27" fmla="*/ 227 h 437"/>
              <a:gd name="T28" fmla="*/ 197 w 487"/>
              <a:gd name="T29" fmla="*/ 227 h 437"/>
              <a:gd name="T30" fmla="*/ 197 w 487"/>
              <a:gd name="T31" fmla="*/ 437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87" h="437">
                <a:moveTo>
                  <a:pt x="487" y="437"/>
                </a:moveTo>
                <a:cubicBezTo>
                  <a:pt x="294" y="437"/>
                  <a:pt x="294" y="437"/>
                  <a:pt x="294" y="437"/>
                </a:cubicBezTo>
                <a:cubicBezTo>
                  <a:pt x="294" y="229"/>
                  <a:pt x="294" y="229"/>
                  <a:pt x="294" y="229"/>
                </a:cubicBezTo>
                <a:cubicBezTo>
                  <a:pt x="290" y="108"/>
                  <a:pt x="374" y="15"/>
                  <a:pt x="487" y="0"/>
                </a:cubicBezTo>
                <a:cubicBezTo>
                  <a:pt x="487" y="90"/>
                  <a:pt x="487" y="90"/>
                  <a:pt x="487" y="90"/>
                </a:cubicBezTo>
                <a:cubicBezTo>
                  <a:pt x="417" y="113"/>
                  <a:pt x="397" y="161"/>
                  <a:pt x="397" y="227"/>
                </a:cubicBezTo>
                <a:cubicBezTo>
                  <a:pt x="487" y="227"/>
                  <a:pt x="487" y="227"/>
                  <a:pt x="487" y="227"/>
                </a:cubicBezTo>
                <a:lnTo>
                  <a:pt x="487" y="437"/>
                </a:lnTo>
                <a:close/>
                <a:moveTo>
                  <a:pt x="197" y="437"/>
                </a:moveTo>
                <a:cubicBezTo>
                  <a:pt x="4" y="437"/>
                  <a:pt x="4" y="437"/>
                  <a:pt x="4" y="437"/>
                </a:cubicBezTo>
                <a:cubicBezTo>
                  <a:pt x="4" y="229"/>
                  <a:pt x="4" y="229"/>
                  <a:pt x="4" y="229"/>
                </a:cubicBezTo>
                <a:cubicBezTo>
                  <a:pt x="0" y="108"/>
                  <a:pt x="84" y="15"/>
                  <a:pt x="197" y="0"/>
                </a:cubicBezTo>
                <a:cubicBezTo>
                  <a:pt x="197" y="90"/>
                  <a:pt x="197" y="90"/>
                  <a:pt x="197" y="90"/>
                </a:cubicBezTo>
                <a:cubicBezTo>
                  <a:pt x="128" y="113"/>
                  <a:pt x="107" y="161"/>
                  <a:pt x="107" y="227"/>
                </a:cubicBezTo>
                <a:cubicBezTo>
                  <a:pt x="197" y="227"/>
                  <a:pt x="197" y="227"/>
                  <a:pt x="197" y="227"/>
                </a:cubicBezTo>
                <a:lnTo>
                  <a:pt x="197" y="4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D70E8196-F4E9-4760-ABF4-2997DB572DBA}"/>
              </a:ext>
            </a:extLst>
          </p:cNvPr>
          <p:cNvSpPr txBox="1"/>
          <p:nvPr/>
        </p:nvSpPr>
        <p:spPr bwMode="gray">
          <a:xfrm>
            <a:off x="811051" y="1454930"/>
            <a:ext cx="6845234" cy="276998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Lorem ipsum dolor sit </a:t>
            </a:r>
            <a:r>
              <a:rPr lang="en-US" sz="3600" dirty="0" err="1">
                <a:solidFill>
                  <a:schemeClr val="bg1"/>
                </a:solidFill>
              </a:rPr>
              <a:t>amet</a:t>
            </a:r>
            <a:r>
              <a:rPr lang="en-US" sz="3600" dirty="0">
                <a:solidFill>
                  <a:schemeClr val="bg1"/>
                </a:solidFill>
              </a:rPr>
              <a:t>, </a:t>
            </a:r>
            <a:r>
              <a:rPr lang="en-US" sz="3600" dirty="0" err="1">
                <a:solidFill>
                  <a:schemeClr val="bg1"/>
                </a:solidFill>
              </a:rPr>
              <a:t>consetetur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sadip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scing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elitr</a:t>
            </a:r>
            <a:r>
              <a:rPr lang="en-US" sz="3600" dirty="0">
                <a:solidFill>
                  <a:schemeClr val="bg1"/>
                </a:solidFill>
              </a:rPr>
              <a:t>, sed 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diam non </a:t>
            </a:r>
            <a:r>
              <a:rPr lang="en-US" sz="3600" dirty="0" err="1">
                <a:solidFill>
                  <a:schemeClr val="bg1"/>
                </a:solidFill>
              </a:rPr>
              <a:t>umy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eirmod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tempor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b="1" dirty="0" err="1">
                <a:solidFill>
                  <a:srgbClr val="89D329"/>
                </a:solidFill>
              </a:rPr>
              <a:t>invi</a:t>
            </a:r>
            <a:r>
              <a:rPr lang="en-US" sz="3600" b="1" dirty="0">
                <a:solidFill>
                  <a:srgbClr val="89D329"/>
                </a:solidFill>
              </a:rPr>
              <a:t> </a:t>
            </a:r>
            <a:r>
              <a:rPr lang="en-US" sz="3600" b="1" dirty="0" err="1">
                <a:solidFill>
                  <a:srgbClr val="89D329"/>
                </a:solidFill>
              </a:rPr>
              <a:t>dunt</a:t>
            </a:r>
            <a:r>
              <a:rPr lang="en-US" sz="3600" b="1" dirty="0">
                <a:solidFill>
                  <a:srgbClr val="89D329"/>
                </a:solidFill>
              </a:rPr>
              <a:t> </a:t>
            </a:r>
            <a:r>
              <a:rPr lang="en-US" sz="3600" b="1" dirty="0" err="1">
                <a:solidFill>
                  <a:srgbClr val="89D329"/>
                </a:solidFill>
              </a:rPr>
              <a:t>ut</a:t>
            </a:r>
            <a:r>
              <a:rPr lang="en-US" sz="3600" b="1" dirty="0">
                <a:solidFill>
                  <a:srgbClr val="89D329"/>
                </a:solidFill>
              </a:rPr>
              <a:t> labore </a:t>
            </a:r>
            <a:r>
              <a:rPr lang="en-US" sz="3600" b="1" dirty="0" err="1">
                <a:solidFill>
                  <a:srgbClr val="89D329"/>
                </a:solidFill>
              </a:rPr>
              <a:t>etabt</a:t>
            </a:r>
            <a:r>
              <a:rPr lang="en-US" sz="3600" b="1" dirty="0">
                <a:solidFill>
                  <a:srgbClr val="89D329"/>
                </a:solidFill>
              </a:rPr>
              <a:t> dolore magna </a:t>
            </a:r>
            <a:r>
              <a:rPr lang="en-US" sz="3600" b="1" dirty="0" err="1">
                <a:solidFill>
                  <a:srgbClr val="89D329"/>
                </a:solidFill>
              </a:rPr>
              <a:t>aliq</a:t>
            </a:r>
            <a:r>
              <a:rPr lang="en-US" sz="3600" b="1" dirty="0">
                <a:solidFill>
                  <a:srgbClr val="89D329"/>
                </a:solidFill>
              </a:rPr>
              <a:t> </a:t>
            </a:r>
            <a:r>
              <a:rPr lang="en-US" sz="3600" b="1" dirty="0" err="1">
                <a:solidFill>
                  <a:srgbClr val="89D329"/>
                </a:solidFill>
              </a:rPr>
              <a:t>uyam</a:t>
            </a:r>
            <a:r>
              <a:rPr lang="en-US" sz="3600" b="1" dirty="0">
                <a:solidFill>
                  <a:srgbClr val="89D329"/>
                </a:solidFill>
              </a:rPr>
              <a:t> </a:t>
            </a:r>
            <a:r>
              <a:rPr lang="en-US" sz="3600" b="1" dirty="0" err="1">
                <a:solidFill>
                  <a:srgbClr val="89D329"/>
                </a:solidFill>
              </a:rPr>
              <a:t>erat</a:t>
            </a:r>
            <a:r>
              <a:rPr lang="en-US" sz="3600" b="1" dirty="0">
                <a:solidFill>
                  <a:srgbClr val="89D329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377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 bwMode="gray">
          <a:xfrm>
            <a:off x="0" y="-6098"/>
            <a:ext cx="15240000" cy="8007098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1915" t="187" r="-2925" b="-119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" name="Freihandform: Form 23">
            <a:extLst>
              <a:ext uri="{FF2B5EF4-FFF2-40B4-BE49-F238E27FC236}">
                <a16:creationId xmlns:a16="http://schemas.microsoft.com/office/drawing/2014/main" id="{5A648065-AB60-4B6E-B791-52DA42853755}"/>
              </a:ext>
            </a:extLst>
          </p:cNvPr>
          <p:cNvSpPr/>
          <p:nvPr/>
        </p:nvSpPr>
        <p:spPr bwMode="gray">
          <a:xfrm>
            <a:off x="0" y="0"/>
            <a:ext cx="10366522" cy="8004175"/>
          </a:xfrm>
          <a:custGeom>
            <a:avLst/>
            <a:gdLst>
              <a:gd name="connsiteX0" fmla="*/ 0 w 10366522"/>
              <a:gd name="connsiteY0" fmla="*/ 0 h 8004175"/>
              <a:gd name="connsiteX1" fmla="*/ 4618536 w 10366522"/>
              <a:gd name="connsiteY1" fmla="*/ 0 h 8004175"/>
              <a:gd name="connsiteX2" fmla="*/ 5377406 w 10366522"/>
              <a:gd name="connsiteY2" fmla="*/ 0 h 8004175"/>
              <a:gd name="connsiteX3" fmla="*/ 10366522 w 10366522"/>
              <a:gd name="connsiteY3" fmla="*/ 0 h 8004175"/>
              <a:gd name="connsiteX4" fmla="*/ 8244667 w 10366522"/>
              <a:gd name="connsiteY4" fmla="*/ 8001001 h 8004175"/>
              <a:gd name="connsiteX5" fmla="*/ 685800 w 10366522"/>
              <a:gd name="connsiteY5" fmla="*/ 8001001 h 8004175"/>
              <a:gd name="connsiteX6" fmla="*/ 685800 w 10366522"/>
              <a:gd name="connsiteY6" fmla="*/ 8004175 h 8004175"/>
              <a:gd name="connsiteX7" fmla="*/ 0 w 10366522"/>
              <a:gd name="connsiteY7" fmla="*/ 8004175 h 800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66522" h="8004175">
                <a:moveTo>
                  <a:pt x="0" y="0"/>
                </a:moveTo>
                <a:lnTo>
                  <a:pt x="4618536" y="0"/>
                </a:lnTo>
                <a:lnTo>
                  <a:pt x="5377406" y="0"/>
                </a:lnTo>
                <a:lnTo>
                  <a:pt x="10366522" y="0"/>
                </a:lnTo>
                <a:lnTo>
                  <a:pt x="8244667" y="8001001"/>
                </a:lnTo>
                <a:lnTo>
                  <a:pt x="685800" y="8001001"/>
                </a:lnTo>
                <a:lnTo>
                  <a:pt x="685800" y="8004175"/>
                </a:lnTo>
                <a:lnTo>
                  <a:pt x="0" y="800417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" name="Freihandform: Form 19">
            <a:extLst>
              <a:ext uri="{FF2B5EF4-FFF2-40B4-BE49-F238E27FC236}">
                <a16:creationId xmlns:a16="http://schemas.microsoft.com/office/drawing/2014/main" id="{1E5C5E9A-0C8F-481F-81E7-AAE1B704E916}"/>
              </a:ext>
            </a:extLst>
          </p:cNvPr>
          <p:cNvSpPr/>
          <p:nvPr/>
        </p:nvSpPr>
        <p:spPr bwMode="gray">
          <a:xfrm>
            <a:off x="4651973" y="0"/>
            <a:ext cx="5736457" cy="8001000"/>
          </a:xfrm>
          <a:custGeom>
            <a:avLst/>
            <a:gdLst>
              <a:gd name="connsiteX0" fmla="*/ 3859922 w 5736457"/>
              <a:gd name="connsiteY0" fmla="*/ 0 h 8001000"/>
              <a:gd name="connsiteX1" fmla="*/ 5736457 w 5736457"/>
              <a:gd name="connsiteY1" fmla="*/ 0 h 8001000"/>
              <a:gd name="connsiteX2" fmla="*/ 3614602 w 5736457"/>
              <a:gd name="connsiteY2" fmla="*/ 8001000 h 8001000"/>
              <a:gd name="connsiteX3" fmla="*/ 0 w 5736457"/>
              <a:gd name="connsiteY3" fmla="*/ 8001000 h 800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6457" h="8001000">
                <a:moveTo>
                  <a:pt x="3859922" y="0"/>
                </a:moveTo>
                <a:lnTo>
                  <a:pt x="5736457" y="0"/>
                </a:lnTo>
                <a:lnTo>
                  <a:pt x="3614602" y="8001000"/>
                </a:lnTo>
                <a:lnTo>
                  <a:pt x="0" y="8001000"/>
                </a:lnTo>
                <a:close/>
              </a:path>
            </a:pathLst>
          </a:custGeom>
          <a:gradFill>
            <a:gsLst>
              <a:gs pos="31000">
                <a:schemeClr val="accent3"/>
              </a:gs>
              <a:gs pos="100000">
                <a:schemeClr val="accent4">
                  <a:alpha val="43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A1EA3E1D-4760-4500-A6F8-1D6552C38125}"/>
              </a:ext>
            </a:extLst>
          </p:cNvPr>
          <p:cNvSpPr>
            <a:spLocks noEditPoints="1"/>
          </p:cNvSpPr>
          <p:nvPr/>
        </p:nvSpPr>
        <p:spPr bwMode="auto">
          <a:xfrm>
            <a:off x="534912" y="483885"/>
            <a:ext cx="1652955" cy="1531247"/>
          </a:xfrm>
          <a:custGeom>
            <a:avLst/>
            <a:gdLst>
              <a:gd name="T0" fmla="*/ 487 w 487"/>
              <a:gd name="T1" fmla="*/ 437 h 437"/>
              <a:gd name="T2" fmla="*/ 294 w 487"/>
              <a:gd name="T3" fmla="*/ 437 h 437"/>
              <a:gd name="T4" fmla="*/ 294 w 487"/>
              <a:gd name="T5" fmla="*/ 229 h 437"/>
              <a:gd name="T6" fmla="*/ 487 w 487"/>
              <a:gd name="T7" fmla="*/ 0 h 437"/>
              <a:gd name="T8" fmla="*/ 487 w 487"/>
              <a:gd name="T9" fmla="*/ 90 h 437"/>
              <a:gd name="T10" fmla="*/ 397 w 487"/>
              <a:gd name="T11" fmla="*/ 227 h 437"/>
              <a:gd name="T12" fmla="*/ 487 w 487"/>
              <a:gd name="T13" fmla="*/ 227 h 437"/>
              <a:gd name="T14" fmla="*/ 487 w 487"/>
              <a:gd name="T15" fmla="*/ 437 h 437"/>
              <a:gd name="T16" fmla="*/ 197 w 487"/>
              <a:gd name="T17" fmla="*/ 437 h 437"/>
              <a:gd name="T18" fmla="*/ 4 w 487"/>
              <a:gd name="T19" fmla="*/ 437 h 437"/>
              <a:gd name="T20" fmla="*/ 4 w 487"/>
              <a:gd name="T21" fmla="*/ 229 h 437"/>
              <a:gd name="T22" fmla="*/ 197 w 487"/>
              <a:gd name="T23" fmla="*/ 0 h 437"/>
              <a:gd name="T24" fmla="*/ 197 w 487"/>
              <a:gd name="T25" fmla="*/ 90 h 437"/>
              <a:gd name="T26" fmla="*/ 107 w 487"/>
              <a:gd name="T27" fmla="*/ 227 h 437"/>
              <a:gd name="T28" fmla="*/ 197 w 487"/>
              <a:gd name="T29" fmla="*/ 227 h 437"/>
              <a:gd name="T30" fmla="*/ 197 w 487"/>
              <a:gd name="T31" fmla="*/ 437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87" h="437">
                <a:moveTo>
                  <a:pt x="487" y="437"/>
                </a:moveTo>
                <a:cubicBezTo>
                  <a:pt x="294" y="437"/>
                  <a:pt x="294" y="437"/>
                  <a:pt x="294" y="437"/>
                </a:cubicBezTo>
                <a:cubicBezTo>
                  <a:pt x="294" y="229"/>
                  <a:pt x="294" y="229"/>
                  <a:pt x="294" y="229"/>
                </a:cubicBezTo>
                <a:cubicBezTo>
                  <a:pt x="290" y="108"/>
                  <a:pt x="374" y="15"/>
                  <a:pt x="487" y="0"/>
                </a:cubicBezTo>
                <a:cubicBezTo>
                  <a:pt x="487" y="90"/>
                  <a:pt x="487" y="90"/>
                  <a:pt x="487" y="90"/>
                </a:cubicBezTo>
                <a:cubicBezTo>
                  <a:pt x="417" y="113"/>
                  <a:pt x="397" y="161"/>
                  <a:pt x="397" y="227"/>
                </a:cubicBezTo>
                <a:cubicBezTo>
                  <a:pt x="487" y="227"/>
                  <a:pt x="487" y="227"/>
                  <a:pt x="487" y="227"/>
                </a:cubicBezTo>
                <a:lnTo>
                  <a:pt x="487" y="437"/>
                </a:lnTo>
                <a:close/>
                <a:moveTo>
                  <a:pt x="197" y="437"/>
                </a:moveTo>
                <a:cubicBezTo>
                  <a:pt x="4" y="437"/>
                  <a:pt x="4" y="437"/>
                  <a:pt x="4" y="437"/>
                </a:cubicBezTo>
                <a:cubicBezTo>
                  <a:pt x="4" y="229"/>
                  <a:pt x="4" y="229"/>
                  <a:pt x="4" y="229"/>
                </a:cubicBezTo>
                <a:cubicBezTo>
                  <a:pt x="0" y="108"/>
                  <a:pt x="84" y="15"/>
                  <a:pt x="197" y="0"/>
                </a:cubicBezTo>
                <a:cubicBezTo>
                  <a:pt x="197" y="90"/>
                  <a:pt x="197" y="90"/>
                  <a:pt x="197" y="90"/>
                </a:cubicBezTo>
                <a:cubicBezTo>
                  <a:pt x="128" y="113"/>
                  <a:pt x="107" y="161"/>
                  <a:pt x="107" y="227"/>
                </a:cubicBezTo>
                <a:cubicBezTo>
                  <a:pt x="197" y="227"/>
                  <a:pt x="197" y="227"/>
                  <a:pt x="197" y="227"/>
                </a:cubicBezTo>
                <a:lnTo>
                  <a:pt x="197" y="437"/>
                </a:lnTo>
                <a:close/>
              </a:path>
            </a:pathLst>
          </a:custGeom>
          <a:solidFill>
            <a:srgbClr val="00321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97EF2A2B-D789-4BA6-BEE8-A7142943B3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50339" y="6381001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irst, Last Name">
            <a:extLst>
              <a:ext uri="{FF2B5EF4-FFF2-40B4-BE49-F238E27FC236}">
                <a16:creationId xmlns:a16="http://schemas.microsoft.com/office/drawing/2014/main" id="{BC89BB83-C310-485A-95BF-4F88BAC1D397}"/>
              </a:ext>
            </a:extLst>
          </p:cNvPr>
          <p:cNvSpPr txBox="1"/>
          <p:nvPr/>
        </p:nvSpPr>
        <p:spPr bwMode="gray">
          <a:xfrm>
            <a:off x="811051" y="4703349"/>
            <a:ext cx="3324556" cy="73866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de-DE" sz="2400" b="1" i="0" u="none" baseline="0" dirty="0">
                <a:solidFill>
                  <a:schemeClr val="bg1"/>
                </a:solidFill>
              </a:rPr>
              <a:t>First Name, Last Name </a:t>
            </a:r>
            <a:br>
              <a:rPr lang="de-DE" sz="2400" b="1" i="0" u="none" baseline="0" dirty="0">
                <a:solidFill>
                  <a:schemeClr val="accent2"/>
                </a:solidFill>
              </a:rPr>
            </a:br>
            <a:r>
              <a:rPr lang="de-DE" sz="2400" dirty="0">
                <a:solidFill>
                  <a:schemeClr val="bg1"/>
                </a:solidFill>
              </a:rPr>
              <a:t>Title </a:t>
            </a:r>
            <a:r>
              <a:rPr lang="de-DE" sz="2400" dirty="0" err="1">
                <a:solidFill>
                  <a:schemeClr val="bg1"/>
                </a:solidFill>
              </a:rPr>
              <a:t>goes</a:t>
            </a:r>
            <a:r>
              <a:rPr lang="de-DE" sz="2400" dirty="0">
                <a:solidFill>
                  <a:schemeClr val="bg1"/>
                </a:solidFill>
              </a:rPr>
              <a:t> </a:t>
            </a:r>
            <a:r>
              <a:rPr lang="de-DE" sz="2400" dirty="0" err="1">
                <a:solidFill>
                  <a:schemeClr val="bg1"/>
                </a:solidFill>
              </a:rPr>
              <a:t>here</a:t>
            </a:r>
            <a:endParaRPr lang="de-DE" sz="2400" dirty="0">
              <a:solidFill>
                <a:schemeClr val="bg1"/>
              </a:solidFill>
            </a:endParaRP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D70E8196-F4E9-4760-ABF4-2997DB572DBA}"/>
              </a:ext>
            </a:extLst>
          </p:cNvPr>
          <p:cNvSpPr txBox="1"/>
          <p:nvPr/>
        </p:nvSpPr>
        <p:spPr bwMode="gray">
          <a:xfrm>
            <a:off x="811051" y="1454930"/>
            <a:ext cx="6845234" cy="276998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Lorem ipsum dolor sit </a:t>
            </a:r>
            <a:r>
              <a:rPr lang="en-US" sz="3600" dirty="0" err="1">
                <a:solidFill>
                  <a:schemeClr val="bg1"/>
                </a:solidFill>
              </a:rPr>
              <a:t>amet</a:t>
            </a:r>
            <a:r>
              <a:rPr lang="en-US" sz="3600" dirty="0">
                <a:solidFill>
                  <a:schemeClr val="bg1"/>
                </a:solidFill>
              </a:rPr>
              <a:t>, </a:t>
            </a:r>
            <a:r>
              <a:rPr lang="en-US" sz="3600" dirty="0" err="1">
                <a:solidFill>
                  <a:schemeClr val="bg1"/>
                </a:solidFill>
              </a:rPr>
              <a:t>consetetur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sadip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scing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elitr</a:t>
            </a:r>
            <a:r>
              <a:rPr lang="en-US" sz="3600" dirty="0">
                <a:solidFill>
                  <a:schemeClr val="bg1"/>
                </a:solidFill>
              </a:rPr>
              <a:t>, sed 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diam non </a:t>
            </a:r>
            <a:r>
              <a:rPr lang="en-US" sz="3600" dirty="0" err="1">
                <a:solidFill>
                  <a:schemeClr val="bg1"/>
                </a:solidFill>
              </a:rPr>
              <a:t>umy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eirmod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tempor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b="1" dirty="0" err="1">
                <a:solidFill>
                  <a:srgbClr val="00BCFF"/>
                </a:solidFill>
              </a:rPr>
              <a:t>invi</a:t>
            </a:r>
            <a:r>
              <a:rPr lang="en-US" sz="3600" b="1" dirty="0">
                <a:solidFill>
                  <a:srgbClr val="00BCFF"/>
                </a:solidFill>
              </a:rPr>
              <a:t> </a:t>
            </a:r>
            <a:r>
              <a:rPr lang="en-US" sz="3600" b="1" dirty="0" err="1">
                <a:solidFill>
                  <a:srgbClr val="00BCFF"/>
                </a:solidFill>
              </a:rPr>
              <a:t>dunt</a:t>
            </a:r>
            <a:r>
              <a:rPr lang="en-US" sz="3600" b="1" dirty="0">
                <a:solidFill>
                  <a:srgbClr val="00BCFF"/>
                </a:solidFill>
              </a:rPr>
              <a:t> </a:t>
            </a:r>
            <a:r>
              <a:rPr lang="en-US" sz="3600" b="1" dirty="0" err="1">
                <a:solidFill>
                  <a:srgbClr val="00BCFF"/>
                </a:solidFill>
              </a:rPr>
              <a:t>ut</a:t>
            </a:r>
            <a:r>
              <a:rPr lang="en-US" sz="3600" b="1" dirty="0">
                <a:solidFill>
                  <a:srgbClr val="00BCFF"/>
                </a:solidFill>
              </a:rPr>
              <a:t> labore </a:t>
            </a:r>
            <a:r>
              <a:rPr lang="en-US" sz="3600" b="1" dirty="0" err="1">
                <a:solidFill>
                  <a:srgbClr val="00BCFF"/>
                </a:solidFill>
              </a:rPr>
              <a:t>etabt</a:t>
            </a:r>
            <a:r>
              <a:rPr lang="en-US" sz="3600" b="1" dirty="0">
                <a:solidFill>
                  <a:srgbClr val="00BCFF"/>
                </a:solidFill>
              </a:rPr>
              <a:t> dolore magna </a:t>
            </a:r>
            <a:r>
              <a:rPr lang="en-US" sz="3600" b="1" dirty="0" err="1">
                <a:solidFill>
                  <a:srgbClr val="00BCFF"/>
                </a:solidFill>
              </a:rPr>
              <a:t>aliq</a:t>
            </a:r>
            <a:r>
              <a:rPr lang="en-US" sz="3600" b="1" dirty="0">
                <a:solidFill>
                  <a:srgbClr val="00BCFF"/>
                </a:solidFill>
              </a:rPr>
              <a:t> </a:t>
            </a:r>
            <a:r>
              <a:rPr lang="en-US" sz="3600" b="1" dirty="0" err="1">
                <a:solidFill>
                  <a:srgbClr val="00BCFF"/>
                </a:solidFill>
              </a:rPr>
              <a:t>uyam</a:t>
            </a:r>
            <a:r>
              <a:rPr lang="en-US" sz="3600" b="1" dirty="0">
                <a:solidFill>
                  <a:srgbClr val="00BCFF"/>
                </a:solidFill>
              </a:rPr>
              <a:t> </a:t>
            </a:r>
            <a:r>
              <a:rPr lang="en-US" sz="3600" b="1" dirty="0" err="1">
                <a:solidFill>
                  <a:srgbClr val="00BCFF"/>
                </a:solidFill>
              </a:rPr>
              <a:t>erat</a:t>
            </a:r>
            <a:r>
              <a:rPr lang="en-US" sz="3600" b="1" dirty="0">
                <a:solidFill>
                  <a:srgbClr val="00BC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695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 bwMode="gray">
          <a:xfrm>
            <a:off x="0" y="-6098"/>
            <a:ext cx="15240000" cy="8007098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" name="Freihandform: Form 23">
            <a:extLst>
              <a:ext uri="{FF2B5EF4-FFF2-40B4-BE49-F238E27FC236}">
                <a16:creationId xmlns:a16="http://schemas.microsoft.com/office/drawing/2014/main" id="{F180AEF0-4BD9-4317-B67B-3C831FC14AD1}"/>
              </a:ext>
            </a:extLst>
          </p:cNvPr>
          <p:cNvSpPr/>
          <p:nvPr/>
        </p:nvSpPr>
        <p:spPr bwMode="gray">
          <a:xfrm>
            <a:off x="0" y="0"/>
            <a:ext cx="10366522" cy="8004175"/>
          </a:xfrm>
          <a:custGeom>
            <a:avLst/>
            <a:gdLst>
              <a:gd name="connsiteX0" fmla="*/ 0 w 10366522"/>
              <a:gd name="connsiteY0" fmla="*/ 0 h 8004175"/>
              <a:gd name="connsiteX1" fmla="*/ 4618536 w 10366522"/>
              <a:gd name="connsiteY1" fmla="*/ 0 h 8004175"/>
              <a:gd name="connsiteX2" fmla="*/ 5377406 w 10366522"/>
              <a:gd name="connsiteY2" fmla="*/ 0 h 8004175"/>
              <a:gd name="connsiteX3" fmla="*/ 10366522 w 10366522"/>
              <a:gd name="connsiteY3" fmla="*/ 0 h 8004175"/>
              <a:gd name="connsiteX4" fmla="*/ 8244667 w 10366522"/>
              <a:gd name="connsiteY4" fmla="*/ 8001001 h 8004175"/>
              <a:gd name="connsiteX5" fmla="*/ 685800 w 10366522"/>
              <a:gd name="connsiteY5" fmla="*/ 8001001 h 8004175"/>
              <a:gd name="connsiteX6" fmla="*/ 685800 w 10366522"/>
              <a:gd name="connsiteY6" fmla="*/ 8004175 h 8004175"/>
              <a:gd name="connsiteX7" fmla="*/ 0 w 10366522"/>
              <a:gd name="connsiteY7" fmla="*/ 8004175 h 800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66522" h="8004175">
                <a:moveTo>
                  <a:pt x="0" y="0"/>
                </a:moveTo>
                <a:lnTo>
                  <a:pt x="4618536" y="0"/>
                </a:lnTo>
                <a:lnTo>
                  <a:pt x="5377406" y="0"/>
                </a:lnTo>
                <a:lnTo>
                  <a:pt x="10366522" y="0"/>
                </a:lnTo>
                <a:lnTo>
                  <a:pt x="8244667" y="8001001"/>
                </a:lnTo>
                <a:lnTo>
                  <a:pt x="685800" y="8001001"/>
                </a:lnTo>
                <a:lnTo>
                  <a:pt x="685800" y="8004175"/>
                </a:lnTo>
                <a:lnTo>
                  <a:pt x="0" y="800417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" name="Freihandform: Form 21">
            <a:extLst>
              <a:ext uri="{FF2B5EF4-FFF2-40B4-BE49-F238E27FC236}">
                <a16:creationId xmlns:a16="http://schemas.microsoft.com/office/drawing/2014/main" id="{EFEF7FF3-8E9E-43DC-A37B-93F7095A530B}"/>
              </a:ext>
            </a:extLst>
          </p:cNvPr>
          <p:cNvSpPr/>
          <p:nvPr/>
        </p:nvSpPr>
        <p:spPr bwMode="gray">
          <a:xfrm>
            <a:off x="4651973" y="0"/>
            <a:ext cx="5736457" cy="8001000"/>
          </a:xfrm>
          <a:custGeom>
            <a:avLst/>
            <a:gdLst>
              <a:gd name="connsiteX0" fmla="*/ 3859922 w 5736457"/>
              <a:gd name="connsiteY0" fmla="*/ 0 h 8001000"/>
              <a:gd name="connsiteX1" fmla="*/ 5736457 w 5736457"/>
              <a:gd name="connsiteY1" fmla="*/ 0 h 8001000"/>
              <a:gd name="connsiteX2" fmla="*/ 3614602 w 5736457"/>
              <a:gd name="connsiteY2" fmla="*/ 8001000 h 8001000"/>
              <a:gd name="connsiteX3" fmla="*/ 0 w 5736457"/>
              <a:gd name="connsiteY3" fmla="*/ 8001000 h 800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6457" h="8001000">
                <a:moveTo>
                  <a:pt x="3859922" y="0"/>
                </a:moveTo>
                <a:lnTo>
                  <a:pt x="5736457" y="0"/>
                </a:lnTo>
                <a:lnTo>
                  <a:pt x="3614602" y="8001000"/>
                </a:lnTo>
                <a:lnTo>
                  <a:pt x="0" y="8001000"/>
                </a:lnTo>
                <a:close/>
              </a:path>
            </a:pathLst>
          </a:custGeom>
          <a:gradFill>
            <a:gsLst>
              <a:gs pos="31000">
                <a:schemeClr val="accent5"/>
              </a:gs>
              <a:gs pos="10000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4EDFF2B2-C193-4EF8-B95E-22666C060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50339" y="6381001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Freeform 5">
            <a:extLst>
              <a:ext uri="{FF2B5EF4-FFF2-40B4-BE49-F238E27FC236}">
                <a16:creationId xmlns:a16="http://schemas.microsoft.com/office/drawing/2014/main" id="{D664CB6D-670F-48B5-8D9D-5A405A091676}"/>
              </a:ext>
            </a:extLst>
          </p:cNvPr>
          <p:cNvSpPr>
            <a:spLocks noEditPoints="1"/>
          </p:cNvSpPr>
          <p:nvPr/>
        </p:nvSpPr>
        <p:spPr bwMode="auto">
          <a:xfrm>
            <a:off x="534912" y="483885"/>
            <a:ext cx="1652955" cy="1531247"/>
          </a:xfrm>
          <a:custGeom>
            <a:avLst/>
            <a:gdLst>
              <a:gd name="T0" fmla="*/ 487 w 487"/>
              <a:gd name="T1" fmla="*/ 437 h 437"/>
              <a:gd name="T2" fmla="*/ 294 w 487"/>
              <a:gd name="T3" fmla="*/ 437 h 437"/>
              <a:gd name="T4" fmla="*/ 294 w 487"/>
              <a:gd name="T5" fmla="*/ 229 h 437"/>
              <a:gd name="T6" fmla="*/ 487 w 487"/>
              <a:gd name="T7" fmla="*/ 0 h 437"/>
              <a:gd name="T8" fmla="*/ 487 w 487"/>
              <a:gd name="T9" fmla="*/ 90 h 437"/>
              <a:gd name="T10" fmla="*/ 397 w 487"/>
              <a:gd name="T11" fmla="*/ 227 h 437"/>
              <a:gd name="T12" fmla="*/ 487 w 487"/>
              <a:gd name="T13" fmla="*/ 227 h 437"/>
              <a:gd name="T14" fmla="*/ 487 w 487"/>
              <a:gd name="T15" fmla="*/ 437 h 437"/>
              <a:gd name="T16" fmla="*/ 197 w 487"/>
              <a:gd name="T17" fmla="*/ 437 h 437"/>
              <a:gd name="T18" fmla="*/ 4 w 487"/>
              <a:gd name="T19" fmla="*/ 437 h 437"/>
              <a:gd name="T20" fmla="*/ 4 w 487"/>
              <a:gd name="T21" fmla="*/ 229 h 437"/>
              <a:gd name="T22" fmla="*/ 197 w 487"/>
              <a:gd name="T23" fmla="*/ 0 h 437"/>
              <a:gd name="T24" fmla="*/ 197 w 487"/>
              <a:gd name="T25" fmla="*/ 90 h 437"/>
              <a:gd name="T26" fmla="*/ 107 w 487"/>
              <a:gd name="T27" fmla="*/ 227 h 437"/>
              <a:gd name="T28" fmla="*/ 197 w 487"/>
              <a:gd name="T29" fmla="*/ 227 h 437"/>
              <a:gd name="T30" fmla="*/ 197 w 487"/>
              <a:gd name="T31" fmla="*/ 437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87" h="437">
                <a:moveTo>
                  <a:pt x="487" y="437"/>
                </a:moveTo>
                <a:cubicBezTo>
                  <a:pt x="294" y="437"/>
                  <a:pt x="294" y="437"/>
                  <a:pt x="294" y="437"/>
                </a:cubicBezTo>
                <a:cubicBezTo>
                  <a:pt x="294" y="229"/>
                  <a:pt x="294" y="229"/>
                  <a:pt x="294" y="229"/>
                </a:cubicBezTo>
                <a:cubicBezTo>
                  <a:pt x="290" y="108"/>
                  <a:pt x="374" y="15"/>
                  <a:pt x="487" y="0"/>
                </a:cubicBezTo>
                <a:cubicBezTo>
                  <a:pt x="487" y="90"/>
                  <a:pt x="487" y="90"/>
                  <a:pt x="487" y="90"/>
                </a:cubicBezTo>
                <a:cubicBezTo>
                  <a:pt x="417" y="113"/>
                  <a:pt x="397" y="161"/>
                  <a:pt x="397" y="227"/>
                </a:cubicBezTo>
                <a:cubicBezTo>
                  <a:pt x="487" y="227"/>
                  <a:pt x="487" y="227"/>
                  <a:pt x="487" y="227"/>
                </a:cubicBezTo>
                <a:lnTo>
                  <a:pt x="487" y="437"/>
                </a:lnTo>
                <a:close/>
                <a:moveTo>
                  <a:pt x="197" y="437"/>
                </a:moveTo>
                <a:cubicBezTo>
                  <a:pt x="4" y="437"/>
                  <a:pt x="4" y="437"/>
                  <a:pt x="4" y="437"/>
                </a:cubicBezTo>
                <a:cubicBezTo>
                  <a:pt x="4" y="229"/>
                  <a:pt x="4" y="229"/>
                  <a:pt x="4" y="229"/>
                </a:cubicBezTo>
                <a:cubicBezTo>
                  <a:pt x="0" y="108"/>
                  <a:pt x="84" y="15"/>
                  <a:pt x="197" y="0"/>
                </a:cubicBezTo>
                <a:cubicBezTo>
                  <a:pt x="197" y="90"/>
                  <a:pt x="197" y="90"/>
                  <a:pt x="197" y="90"/>
                </a:cubicBezTo>
                <a:cubicBezTo>
                  <a:pt x="128" y="113"/>
                  <a:pt x="107" y="161"/>
                  <a:pt x="107" y="227"/>
                </a:cubicBezTo>
                <a:cubicBezTo>
                  <a:pt x="197" y="227"/>
                  <a:pt x="197" y="227"/>
                  <a:pt x="197" y="227"/>
                </a:cubicBezTo>
                <a:lnTo>
                  <a:pt x="197" y="437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" name="First, Last Name">
            <a:extLst>
              <a:ext uri="{FF2B5EF4-FFF2-40B4-BE49-F238E27FC236}">
                <a16:creationId xmlns:a16="http://schemas.microsoft.com/office/drawing/2014/main" id="{BC89BB83-C310-485A-95BF-4F88BAC1D397}"/>
              </a:ext>
            </a:extLst>
          </p:cNvPr>
          <p:cNvSpPr txBox="1"/>
          <p:nvPr/>
        </p:nvSpPr>
        <p:spPr bwMode="gray">
          <a:xfrm>
            <a:off x="811051" y="4703349"/>
            <a:ext cx="3324556" cy="73866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de-DE" sz="2400" b="1" i="0" u="none" baseline="0" dirty="0">
                <a:solidFill>
                  <a:schemeClr val="bg1"/>
                </a:solidFill>
              </a:rPr>
              <a:t>First Name, Last Name </a:t>
            </a:r>
            <a:br>
              <a:rPr lang="de-DE" sz="2400" b="1" i="0" u="none" baseline="0" dirty="0">
                <a:solidFill>
                  <a:schemeClr val="accent2"/>
                </a:solidFill>
              </a:rPr>
            </a:br>
            <a:r>
              <a:rPr lang="de-DE" sz="2400" dirty="0">
                <a:solidFill>
                  <a:schemeClr val="bg1"/>
                </a:solidFill>
              </a:rPr>
              <a:t>Title </a:t>
            </a:r>
            <a:r>
              <a:rPr lang="de-DE" sz="2400" dirty="0" err="1">
                <a:solidFill>
                  <a:schemeClr val="bg1"/>
                </a:solidFill>
              </a:rPr>
              <a:t>goes</a:t>
            </a:r>
            <a:r>
              <a:rPr lang="de-DE" sz="2400" dirty="0">
                <a:solidFill>
                  <a:schemeClr val="bg1"/>
                </a:solidFill>
              </a:rPr>
              <a:t> </a:t>
            </a:r>
            <a:r>
              <a:rPr lang="de-DE" sz="2400" dirty="0" err="1">
                <a:solidFill>
                  <a:schemeClr val="bg1"/>
                </a:solidFill>
              </a:rPr>
              <a:t>here</a:t>
            </a:r>
            <a:endParaRPr lang="de-DE" sz="2400" dirty="0">
              <a:solidFill>
                <a:schemeClr val="bg1"/>
              </a:solidFill>
            </a:endParaRP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D70E8196-F4E9-4760-ABF4-2997DB572DBA}"/>
              </a:ext>
            </a:extLst>
          </p:cNvPr>
          <p:cNvSpPr txBox="1"/>
          <p:nvPr/>
        </p:nvSpPr>
        <p:spPr bwMode="gray">
          <a:xfrm>
            <a:off x="811051" y="1454930"/>
            <a:ext cx="6845234" cy="276998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Lorem ipsum dolor sit </a:t>
            </a:r>
            <a:r>
              <a:rPr lang="en-US" sz="3600" dirty="0" err="1">
                <a:solidFill>
                  <a:schemeClr val="bg1"/>
                </a:solidFill>
              </a:rPr>
              <a:t>amet</a:t>
            </a:r>
            <a:r>
              <a:rPr lang="en-US" sz="3600" dirty="0">
                <a:solidFill>
                  <a:schemeClr val="bg1"/>
                </a:solidFill>
              </a:rPr>
              <a:t>, </a:t>
            </a:r>
            <a:r>
              <a:rPr lang="en-US" sz="3600" dirty="0" err="1">
                <a:solidFill>
                  <a:schemeClr val="bg1"/>
                </a:solidFill>
              </a:rPr>
              <a:t>consetetur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sadip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scing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elitr</a:t>
            </a:r>
            <a:r>
              <a:rPr lang="en-US" sz="3600" dirty="0">
                <a:solidFill>
                  <a:schemeClr val="bg1"/>
                </a:solidFill>
              </a:rPr>
              <a:t>, sed 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diam non </a:t>
            </a:r>
            <a:r>
              <a:rPr lang="en-US" sz="3600" dirty="0" err="1">
                <a:solidFill>
                  <a:schemeClr val="bg1"/>
                </a:solidFill>
              </a:rPr>
              <a:t>umy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eirmod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tempor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b="1" dirty="0" err="1">
                <a:solidFill>
                  <a:srgbClr val="00BCFF"/>
                </a:solidFill>
              </a:rPr>
              <a:t>invi</a:t>
            </a:r>
            <a:r>
              <a:rPr lang="en-US" sz="3600" b="1" dirty="0">
                <a:solidFill>
                  <a:srgbClr val="00BCFF"/>
                </a:solidFill>
              </a:rPr>
              <a:t> </a:t>
            </a:r>
            <a:r>
              <a:rPr lang="en-US" sz="3600" b="1" dirty="0" err="1">
                <a:solidFill>
                  <a:srgbClr val="00BCFF"/>
                </a:solidFill>
              </a:rPr>
              <a:t>dunt</a:t>
            </a:r>
            <a:r>
              <a:rPr lang="en-US" sz="3600" b="1" dirty="0">
                <a:solidFill>
                  <a:srgbClr val="00BCFF"/>
                </a:solidFill>
              </a:rPr>
              <a:t> </a:t>
            </a:r>
            <a:r>
              <a:rPr lang="en-US" sz="3600" b="1" dirty="0" err="1">
                <a:solidFill>
                  <a:srgbClr val="00BCFF"/>
                </a:solidFill>
              </a:rPr>
              <a:t>ut</a:t>
            </a:r>
            <a:r>
              <a:rPr lang="en-US" sz="3600" b="1" dirty="0">
                <a:solidFill>
                  <a:srgbClr val="00BCFF"/>
                </a:solidFill>
              </a:rPr>
              <a:t> labore </a:t>
            </a:r>
            <a:r>
              <a:rPr lang="en-US" sz="3600" b="1" dirty="0" err="1">
                <a:solidFill>
                  <a:srgbClr val="00BCFF"/>
                </a:solidFill>
              </a:rPr>
              <a:t>etabt</a:t>
            </a:r>
            <a:r>
              <a:rPr lang="en-US" sz="3600" b="1" dirty="0">
                <a:solidFill>
                  <a:srgbClr val="00BCFF"/>
                </a:solidFill>
              </a:rPr>
              <a:t> dolore magna </a:t>
            </a:r>
            <a:r>
              <a:rPr lang="en-US" sz="3600" b="1" dirty="0" err="1">
                <a:solidFill>
                  <a:srgbClr val="00BCFF"/>
                </a:solidFill>
              </a:rPr>
              <a:t>aliq</a:t>
            </a:r>
            <a:r>
              <a:rPr lang="en-US" sz="3600" b="1" dirty="0">
                <a:solidFill>
                  <a:srgbClr val="00BCFF"/>
                </a:solidFill>
              </a:rPr>
              <a:t> </a:t>
            </a:r>
            <a:r>
              <a:rPr lang="en-US" sz="3600" b="1" dirty="0" err="1">
                <a:solidFill>
                  <a:srgbClr val="00BCFF"/>
                </a:solidFill>
              </a:rPr>
              <a:t>uyam</a:t>
            </a:r>
            <a:r>
              <a:rPr lang="en-US" sz="3600" b="1" dirty="0">
                <a:solidFill>
                  <a:srgbClr val="00BCFF"/>
                </a:solidFill>
              </a:rPr>
              <a:t> </a:t>
            </a:r>
            <a:r>
              <a:rPr lang="en-US" sz="3600" b="1" dirty="0" err="1">
                <a:solidFill>
                  <a:srgbClr val="00BCFF"/>
                </a:solidFill>
              </a:rPr>
              <a:t>erat</a:t>
            </a:r>
            <a:r>
              <a:rPr lang="en-US" sz="3600" b="1" dirty="0">
                <a:solidFill>
                  <a:srgbClr val="00BC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692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>
            <a:extLst>
              <a:ext uri="{FF2B5EF4-FFF2-40B4-BE49-F238E27FC236}">
                <a16:creationId xmlns:a16="http://schemas.microsoft.com/office/drawing/2014/main" id="{D23772E7-EEBE-4395-A08D-C009273F422B}"/>
              </a:ext>
            </a:extLst>
          </p:cNvPr>
          <p:cNvSpPr/>
          <p:nvPr/>
        </p:nvSpPr>
        <p:spPr bwMode="gray">
          <a:xfrm>
            <a:off x="0" y="0"/>
            <a:ext cx="15240000" cy="8001000"/>
          </a:xfrm>
          <a:prstGeom prst="rect">
            <a:avLst/>
          </a:prstGeom>
          <a:solidFill>
            <a:srgbClr val="89D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034558E0-21B9-40FB-8B05-DB333814E198}"/>
              </a:ext>
            </a:extLst>
          </p:cNvPr>
          <p:cNvSpPr/>
          <p:nvPr/>
        </p:nvSpPr>
        <p:spPr bwMode="ltGray">
          <a:xfrm>
            <a:off x="0" y="0"/>
            <a:ext cx="3206961" cy="8004175"/>
          </a:xfrm>
          <a:custGeom>
            <a:avLst/>
            <a:gdLst>
              <a:gd name="connsiteX0" fmla="*/ 0 w 3206961"/>
              <a:gd name="connsiteY0" fmla="*/ 0 h 8004175"/>
              <a:gd name="connsiteX1" fmla="*/ 752475 w 3206961"/>
              <a:gd name="connsiteY1" fmla="*/ 0 h 8004175"/>
              <a:gd name="connsiteX2" fmla="*/ 1085850 w 3206961"/>
              <a:gd name="connsiteY2" fmla="*/ 0 h 8004175"/>
              <a:gd name="connsiteX3" fmla="*/ 3206961 w 3206961"/>
              <a:gd name="connsiteY3" fmla="*/ 0 h 8004175"/>
              <a:gd name="connsiteX4" fmla="*/ 1505845 w 3206961"/>
              <a:gd name="connsiteY4" fmla="*/ 8001000 h 8004175"/>
              <a:gd name="connsiteX5" fmla="*/ 1085850 w 3206961"/>
              <a:gd name="connsiteY5" fmla="*/ 7999452 h 8004175"/>
              <a:gd name="connsiteX6" fmla="*/ 1085850 w 3206961"/>
              <a:gd name="connsiteY6" fmla="*/ 8004175 h 8004175"/>
              <a:gd name="connsiteX7" fmla="*/ 0 w 3206961"/>
              <a:gd name="connsiteY7" fmla="*/ 8004175 h 800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06961" h="8004175">
                <a:moveTo>
                  <a:pt x="0" y="0"/>
                </a:moveTo>
                <a:lnTo>
                  <a:pt x="752475" y="0"/>
                </a:lnTo>
                <a:lnTo>
                  <a:pt x="1085850" y="0"/>
                </a:lnTo>
                <a:lnTo>
                  <a:pt x="3206961" y="0"/>
                </a:lnTo>
                <a:lnTo>
                  <a:pt x="1505845" y="8001000"/>
                </a:lnTo>
                <a:lnTo>
                  <a:pt x="1085850" y="7999452"/>
                </a:lnTo>
                <a:lnTo>
                  <a:pt x="1085850" y="8004175"/>
                </a:lnTo>
                <a:lnTo>
                  <a:pt x="0" y="8004175"/>
                </a:lnTo>
                <a:close/>
              </a:path>
            </a:pathLst>
          </a:custGeom>
          <a:gradFill flip="none" rotWithShape="1">
            <a:gsLst>
              <a:gs pos="0">
                <a:srgbClr val="74C713"/>
              </a:gs>
              <a:gs pos="50000">
                <a:srgbClr val="74C713"/>
              </a:gs>
              <a:gs pos="84000">
                <a:srgbClr val="74C713">
                  <a:alpha val="0"/>
                </a:srgbClr>
              </a:gs>
            </a:gsLst>
            <a:lin ang="2700000" scaled="1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>
              <a:solidFill>
                <a:srgbClr val="000000"/>
              </a:solidFill>
            </a:endParaRPr>
          </a:p>
        </p:txBody>
      </p:sp>
      <p:pic>
        <p:nvPicPr>
          <p:cNvPr id="24" name="Picture 2">
            <a:extLst>
              <a:ext uri="{FF2B5EF4-FFF2-40B4-BE49-F238E27FC236}">
                <a16:creationId xmlns:a16="http://schemas.microsoft.com/office/drawing/2014/main" id="{60AE1F09-0DEE-43FD-B3C7-FBFA1AC41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44241" y="544241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Subtitle 2">
            <a:extLst>
              <a:ext uri="{FF2B5EF4-FFF2-40B4-BE49-F238E27FC236}">
                <a16:creationId xmlns:a16="http://schemas.microsoft.com/office/drawing/2014/main" id="{CBE5E53B-B1EC-402B-BFA6-ED3AD28A8B00}"/>
              </a:ext>
            </a:extLst>
          </p:cNvPr>
          <p:cNvSpPr txBox="1">
            <a:spLocks/>
          </p:cNvSpPr>
          <p:nvPr/>
        </p:nvSpPr>
        <p:spPr bwMode="black">
          <a:xfrm>
            <a:off x="8335169" y="4792055"/>
            <a:ext cx="3761581" cy="61814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1316919" rtl="0" eaLnBrk="1" latinLnBrk="0" hangingPunct="1">
              <a:spcBef>
                <a:spcPts val="1728"/>
              </a:spcBef>
              <a:spcAft>
                <a:spcPts val="864"/>
              </a:spcAft>
              <a:buFont typeface="Arial" panose="020B0604020202020204" pitchFamily="34" charset="0"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3400" dirty="0"/>
              <a:t>Design </a:t>
            </a:r>
            <a:r>
              <a:rPr lang="de-DE" sz="3400" dirty="0" err="1"/>
              <a:t>Examples</a:t>
            </a:r>
            <a:endParaRPr lang="en-US" sz="3400" dirty="0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690EF6-7419-49D0-A87E-8B223EBCA04D}"/>
              </a:ext>
            </a:extLst>
          </p:cNvPr>
          <p:cNvSpPr>
            <a:spLocks noGrp="1"/>
          </p:cNvSpPr>
          <p:nvPr>
            <p:ph type="title" idx="4294967295"/>
          </p:nvPr>
        </p:nvSpPr>
        <p:spPr bwMode="black">
          <a:xfrm>
            <a:off x="6353375" y="3409949"/>
            <a:ext cx="5800525" cy="1401799"/>
          </a:xfrm>
          <a:prstGeom prst="rect">
            <a:avLst/>
          </a:prstGeom>
        </p:spPr>
        <p:txBody>
          <a:bodyPr anchor="b"/>
          <a:lstStyle>
            <a:lvl1pPr algn="r">
              <a:defRPr sz="48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de-DE" sz="6600" dirty="0"/>
              <a:t>Text Box</a:t>
            </a:r>
            <a:endParaRPr lang="en-US" sz="6600" dirty="0"/>
          </a:p>
        </p:txBody>
      </p:sp>
      <p:cxnSp>
        <p:nvCxnSpPr>
          <p:cNvPr id="9" name="Gerade Verbindung 13">
            <a:extLst>
              <a:ext uri="{FF2B5EF4-FFF2-40B4-BE49-F238E27FC236}">
                <a16:creationId xmlns:a16="http://schemas.microsoft.com/office/drawing/2014/main" id="{7475883A-A627-4EB3-A240-944B2AD0E4DE}"/>
              </a:ext>
            </a:extLst>
          </p:cNvPr>
          <p:cNvCxnSpPr/>
          <p:nvPr/>
        </p:nvCxnSpPr>
        <p:spPr bwMode="gray">
          <a:xfrm flipV="1">
            <a:off x="1563594" y="-50800"/>
            <a:ext cx="2916645" cy="815281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13">
            <a:extLst>
              <a:ext uri="{FF2B5EF4-FFF2-40B4-BE49-F238E27FC236}">
                <a16:creationId xmlns:a16="http://schemas.microsoft.com/office/drawing/2014/main" id="{7475883A-A627-4EB3-A240-944B2AD0E4DE}"/>
              </a:ext>
            </a:extLst>
          </p:cNvPr>
          <p:cNvCxnSpPr/>
          <p:nvPr/>
        </p:nvCxnSpPr>
        <p:spPr bwMode="gray">
          <a:xfrm flipV="1">
            <a:off x="3200400" y="-50800"/>
            <a:ext cx="1541464" cy="815281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5899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 bwMode="gray">
          <a:xfrm>
            <a:off x="0" y="-6098"/>
            <a:ext cx="15240000" cy="800709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 bwMode="gray">
          <a:xfrm>
            <a:off x="4001349" y="383436"/>
            <a:ext cx="7237303" cy="7237303"/>
          </a:xfrm>
          <a:prstGeom prst="rect">
            <a:avLst/>
          </a:prstGeom>
          <a:solidFill>
            <a:srgbClr val="89D329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" name="Main text">
            <a:extLst>
              <a:ext uri="{FF2B5EF4-FFF2-40B4-BE49-F238E27FC236}">
                <a16:creationId xmlns:a16="http://schemas.microsoft.com/office/drawing/2014/main" id="{01CAB18E-A6CE-461F-91E4-25349FAF116E}"/>
              </a:ext>
            </a:extLst>
          </p:cNvPr>
          <p:cNvSpPr txBox="1"/>
          <p:nvPr/>
        </p:nvSpPr>
        <p:spPr bwMode="gray">
          <a:xfrm>
            <a:off x="4001349" y="2607782"/>
            <a:ext cx="7244501" cy="223138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800"/>
              </a:lnSpc>
            </a:pPr>
            <a:r>
              <a:rPr lang="en-US" sz="4800" b="1" dirty="0">
                <a:solidFill>
                  <a:schemeClr val="bg1"/>
                </a:solidFill>
              </a:rPr>
              <a:t>Lorem ipsum dolor,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sv-SE" sz="4800" b="1" dirty="0">
                <a:solidFill>
                  <a:srgbClr val="10384F"/>
                </a:solidFill>
              </a:rPr>
              <a:t>consetetur sadips </a:t>
            </a:r>
            <a:br>
              <a:rPr lang="sv-SE" sz="4800" b="1" dirty="0">
                <a:solidFill>
                  <a:srgbClr val="10384F"/>
                </a:solidFill>
              </a:rPr>
            </a:br>
            <a:r>
              <a:rPr lang="sv-SE" sz="4800" b="1" dirty="0">
                <a:solidFill>
                  <a:srgbClr val="10384F"/>
                </a:solidFill>
              </a:rPr>
              <a:t>eli sed diam nonumy.</a:t>
            </a:r>
            <a:endParaRPr lang="en-US" sz="4800" b="1" dirty="0">
              <a:solidFill>
                <a:srgbClr val="10384F"/>
              </a:solidFill>
            </a:endParaRPr>
          </a:p>
        </p:txBody>
      </p:sp>
      <p:sp>
        <p:nvSpPr>
          <p:cNvPr id="14" name="Main text">
            <a:extLst>
              <a:ext uri="{FF2B5EF4-FFF2-40B4-BE49-F238E27FC236}">
                <a16:creationId xmlns:a16="http://schemas.microsoft.com/office/drawing/2014/main" id="{EACCAD60-A58A-4ADB-B1C0-50927319D417}"/>
              </a:ext>
            </a:extLst>
          </p:cNvPr>
          <p:cNvSpPr txBox="1"/>
          <p:nvPr/>
        </p:nvSpPr>
        <p:spPr bwMode="gray">
          <a:xfrm>
            <a:off x="4716463" y="1551465"/>
            <a:ext cx="5596966" cy="71859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3200" dirty="0">
                <a:solidFill>
                  <a:schemeClr val="bg1"/>
                </a:solidFill>
              </a:rPr>
              <a:t>Lorem dolor sit </a:t>
            </a:r>
            <a:r>
              <a:rPr lang="en-US" sz="3200" dirty="0" err="1">
                <a:solidFill>
                  <a:schemeClr val="bg1"/>
                </a:solidFill>
              </a:rPr>
              <a:t>amet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7080000" y="5946525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06AD0A80-7DD0-47F1-8BBB-747C73FEA07F}"/>
              </a:ext>
            </a:extLst>
          </p:cNvPr>
          <p:cNvSpPr/>
          <p:nvPr/>
        </p:nvSpPr>
        <p:spPr bwMode="gray">
          <a:xfrm rot="811212">
            <a:off x="10643168" y="2604347"/>
            <a:ext cx="28800" cy="5090805"/>
          </a:xfrm>
          <a:custGeom>
            <a:avLst/>
            <a:gdLst>
              <a:gd name="connsiteX0" fmla="*/ 0 w 28800"/>
              <a:gd name="connsiteY0" fmla="*/ 0 h 5090805"/>
              <a:gd name="connsiteX1" fmla="*/ 28800 w 28800"/>
              <a:gd name="connsiteY1" fmla="*/ 119772 h 5090805"/>
              <a:gd name="connsiteX2" fmla="*/ 28800 w 28800"/>
              <a:gd name="connsiteY2" fmla="*/ 5083880 h 5090805"/>
              <a:gd name="connsiteX3" fmla="*/ 1 w 28800"/>
              <a:gd name="connsiteY3" fmla="*/ 5090805 h 5090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" h="5090805">
                <a:moveTo>
                  <a:pt x="0" y="0"/>
                </a:moveTo>
                <a:lnTo>
                  <a:pt x="28800" y="119772"/>
                </a:lnTo>
                <a:lnTo>
                  <a:pt x="28800" y="5083880"/>
                </a:lnTo>
                <a:lnTo>
                  <a:pt x="1" y="5090805"/>
                </a:lnTo>
                <a:close/>
              </a:path>
            </a:pathLst>
          </a:custGeom>
          <a:solidFill>
            <a:srgbClr val="FF31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5D86D9D9-8955-4D08-BBCE-BB4A913BD677}"/>
              </a:ext>
            </a:extLst>
          </p:cNvPr>
          <p:cNvSpPr/>
          <p:nvPr/>
        </p:nvSpPr>
        <p:spPr bwMode="gray">
          <a:xfrm rot="1219479">
            <a:off x="10835119" y="5366988"/>
            <a:ext cx="28800" cy="2333974"/>
          </a:xfrm>
          <a:custGeom>
            <a:avLst/>
            <a:gdLst>
              <a:gd name="connsiteX0" fmla="*/ 0 w 28800"/>
              <a:gd name="connsiteY0" fmla="*/ 0 h 2318390"/>
              <a:gd name="connsiteX1" fmla="*/ 28800 w 28800"/>
              <a:gd name="connsiteY1" fmla="*/ 77753 h 2318390"/>
              <a:gd name="connsiteX2" fmla="*/ 28800 w 28800"/>
              <a:gd name="connsiteY2" fmla="*/ 2307723 h 2318390"/>
              <a:gd name="connsiteX3" fmla="*/ 0 w 28800"/>
              <a:gd name="connsiteY3" fmla="*/ 2318390 h 231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" h="2318390">
                <a:moveTo>
                  <a:pt x="0" y="0"/>
                </a:moveTo>
                <a:lnTo>
                  <a:pt x="28800" y="77753"/>
                </a:lnTo>
                <a:lnTo>
                  <a:pt x="28800" y="2307723"/>
                </a:lnTo>
                <a:lnTo>
                  <a:pt x="0" y="23183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19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/>
        </p:nvSpPr>
        <p:spPr bwMode="gray">
          <a:xfrm>
            <a:off x="0" y="-6098"/>
            <a:ext cx="15240000" cy="800709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 bwMode="gray">
          <a:xfrm>
            <a:off x="4001349" y="383436"/>
            <a:ext cx="7237303" cy="7237303"/>
          </a:xfrm>
          <a:prstGeom prst="rect">
            <a:avLst/>
          </a:prstGeom>
          <a:solidFill>
            <a:srgbClr val="624963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" name="Main text">
            <a:extLst>
              <a:ext uri="{FF2B5EF4-FFF2-40B4-BE49-F238E27FC236}">
                <a16:creationId xmlns:a16="http://schemas.microsoft.com/office/drawing/2014/main" id="{01CAB18E-A6CE-461F-91E4-25349FAF116E}"/>
              </a:ext>
            </a:extLst>
          </p:cNvPr>
          <p:cNvSpPr txBox="1"/>
          <p:nvPr/>
        </p:nvSpPr>
        <p:spPr bwMode="gray">
          <a:xfrm>
            <a:off x="4001349" y="2607782"/>
            <a:ext cx="7244501" cy="223138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800"/>
              </a:lnSpc>
            </a:pPr>
            <a:r>
              <a:rPr lang="en-US" sz="4800" b="1" dirty="0">
                <a:solidFill>
                  <a:schemeClr val="bg1"/>
                </a:solidFill>
              </a:rPr>
              <a:t>Lorem ipsum dolor,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sv-SE" sz="4800" b="1" dirty="0">
                <a:solidFill>
                  <a:srgbClr val="FF3162"/>
                </a:solidFill>
              </a:rPr>
              <a:t>consetetur sadips </a:t>
            </a:r>
            <a:br>
              <a:rPr lang="sv-SE" sz="4800" b="1" dirty="0">
                <a:solidFill>
                  <a:srgbClr val="FF3162"/>
                </a:solidFill>
              </a:rPr>
            </a:br>
            <a:r>
              <a:rPr lang="sv-SE" sz="4800" b="1" dirty="0">
                <a:solidFill>
                  <a:srgbClr val="FF3162"/>
                </a:solidFill>
              </a:rPr>
              <a:t>eli sed diam nonumy.</a:t>
            </a:r>
            <a:endParaRPr lang="en-US" sz="4800" b="1" dirty="0">
              <a:solidFill>
                <a:srgbClr val="FF3162"/>
              </a:solidFill>
            </a:endParaRPr>
          </a:p>
        </p:txBody>
      </p:sp>
      <p:sp>
        <p:nvSpPr>
          <p:cNvPr id="14" name="Main text">
            <a:extLst>
              <a:ext uri="{FF2B5EF4-FFF2-40B4-BE49-F238E27FC236}">
                <a16:creationId xmlns:a16="http://schemas.microsoft.com/office/drawing/2014/main" id="{EACCAD60-A58A-4ADB-B1C0-50927319D417}"/>
              </a:ext>
            </a:extLst>
          </p:cNvPr>
          <p:cNvSpPr txBox="1"/>
          <p:nvPr/>
        </p:nvSpPr>
        <p:spPr bwMode="gray">
          <a:xfrm>
            <a:off x="4716463" y="1551465"/>
            <a:ext cx="5596966" cy="71859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3200" dirty="0">
                <a:solidFill>
                  <a:schemeClr val="bg1"/>
                </a:solidFill>
              </a:rPr>
              <a:t>Lorem dolor sit </a:t>
            </a:r>
            <a:r>
              <a:rPr lang="en-US" sz="3200" dirty="0" err="1">
                <a:solidFill>
                  <a:schemeClr val="bg1"/>
                </a:solidFill>
              </a:rPr>
              <a:t>amet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7080000" y="5946525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DB93DF1D-58D2-4B91-84AC-AA91E4C15EFC}"/>
              </a:ext>
            </a:extLst>
          </p:cNvPr>
          <p:cNvSpPr/>
          <p:nvPr/>
        </p:nvSpPr>
        <p:spPr bwMode="gray">
          <a:xfrm rot="811212">
            <a:off x="10643168" y="2604347"/>
            <a:ext cx="28800" cy="5090805"/>
          </a:xfrm>
          <a:custGeom>
            <a:avLst/>
            <a:gdLst>
              <a:gd name="connsiteX0" fmla="*/ 0 w 28800"/>
              <a:gd name="connsiteY0" fmla="*/ 0 h 5090805"/>
              <a:gd name="connsiteX1" fmla="*/ 28800 w 28800"/>
              <a:gd name="connsiteY1" fmla="*/ 119772 h 5090805"/>
              <a:gd name="connsiteX2" fmla="*/ 28800 w 28800"/>
              <a:gd name="connsiteY2" fmla="*/ 5083880 h 5090805"/>
              <a:gd name="connsiteX3" fmla="*/ 1 w 28800"/>
              <a:gd name="connsiteY3" fmla="*/ 5090805 h 5090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" h="5090805">
                <a:moveTo>
                  <a:pt x="0" y="0"/>
                </a:moveTo>
                <a:lnTo>
                  <a:pt x="28800" y="119772"/>
                </a:lnTo>
                <a:lnTo>
                  <a:pt x="28800" y="5083880"/>
                </a:lnTo>
                <a:lnTo>
                  <a:pt x="1" y="50908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" name="Freihandform: Form 17">
            <a:extLst>
              <a:ext uri="{FF2B5EF4-FFF2-40B4-BE49-F238E27FC236}">
                <a16:creationId xmlns:a16="http://schemas.microsoft.com/office/drawing/2014/main" id="{236A804F-61D1-4062-B4A1-F29218D6EBB7}"/>
              </a:ext>
            </a:extLst>
          </p:cNvPr>
          <p:cNvSpPr/>
          <p:nvPr/>
        </p:nvSpPr>
        <p:spPr bwMode="gray">
          <a:xfrm rot="1219479">
            <a:off x="10835119" y="5366988"/>
            <a:ext cx="28800" cy="2333974"/>
          </a:xfrm>
          <a:custGeom>
            <a:avLst/>
            <a:gdLst>
              <a:gd name="connsiteX0" fmla="*/ 0 w 28800"/>
              <a:gd name="connsiteY0" fmla="*/ 0 h 2318390"/>
              <a:gd name="connsiteX1" fmla="*/ 28800 w 28800"/>
              <a:gd name="connsiteY1" fmla="*/ 77753 h 2318390"/>
              <a:gd name="connsiteX2" fmla="*/ 28800 w 28800"/>
              <a:gd name="connsiteY2" fmla="*/ 2307723 h 2318390"/>
              <a:gd name="connsiteX3" fmla="*/ 0 w 28800"/>
              <a:gd name="connsiteY3" fmla="*/ 2318390 h 231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" h="2318390">
                <a:moveTo>
                  <a:pt x="0" y="0"/>
                </a:moveTo>
                <a:lnTo>
                  <a:pt x="28800" y="77753"/>
                </a:lnTo>
                <a:lnTo>
                  <a:pt x="28800" y="2307723"/>
                </a:lnTo>
                <a:lnTo>
                  <a:pt x="0" y="231839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66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/>
          <p:cNvSpPr/>
          <p:nvPr/>
        </p:nvSpPr>
        <p:spPr bwMode="gray">
          <a:xfrm>
            <a:off x="0" y="-6098"/>
            <a:ext cx="15240000" cy="800709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 bwMode="gray">
          <a:xfrm>
            <a:off x="982663" y="982665"/>
            <a:ext cx="13274674" cy="6035668"/>
          </a:xfrm>
          <a:prstGeom prst="rect">
            <a:avLst/>
          </a:pr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" name="Main text">
            <a:extLst>
              <a:ext uri="{FF2B5EF4-FFF2-40B4-BE49-F238E27FC236}">
                <a16:creationId xmlns:a16="http://schemas.microsoft.com/office/drawing/2014/main" id="{EACCAD60-A58A-4ADB-B1C0-50927319D417}"/>
              </a:ext>
            </a:extLst>
          </p:cNvPr>
          <p:cNvSpPr txBox="1"/>
          <p:nvPr/>
        </p:nvSpPr>
        <p:spPr bwMode="gray">
          <a:xfrm>
            <a:off x="1228725" y="1376052"/>
            <a:ext cx="12868275" cy="83356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3200" dirty="0">
                <a:solidFill>
                  <a:schemeClr val="bg1"/>
                </a:solidFill>
              </a:rPr>
              <a:t>Lorem dolor sit </a:t>
            </a:r>
            <a:r>
              <a:rPr lang="en-US" sz="3200" dirty="0" err="1">
                <a:solidFill>
                  <a:schemeClr val="bg1"/>
                </a:solidFill>
              </a:rPr>
              <a:t>amet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2" name="Main text">
            <a:extLst>
              <a:ext uri="{FF2B5EF4-FFF2-40B4-BE49-F238E27FC236}">
                <a16:creationId xmlns:a16="http://schemas.microsoft.com/office/drawing/2014/main" id="{01CAB18E-A6CE-461F-91E4-25349FAF116E}"/>
              </a:ext>
            </a:extLst>
          </p:cNvPr>
          <p:cNvSpPr txBox="1"/>
          <p:nvPr/>
        </p:nvSpPr>
        <p:spPr bwMode="gray">
          <a:xfrm>
            <a:off x="982663" y="2467172"/>
            <a:ext cx="13274674" cy="223138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800"/>
              </a:lnSpc>
            </a:pPr>
            <a:r>
              <a:rPr lang="en-US" sz="4800" b="1" dirty="0">
                <a:solidFill>
                  <a:schemeClr val="bg1"/>
                </a:solidFill>
              </a:rPr>
              <a:t>Lorem ipsum dolor sit, </a:t>
            </a:r>
            <a:r>
              <a:rPr lang="en-US" sz="4800" b="1" dirty="0" err="1">
                <a:solidFill>
                  <a:schemeClr val="bg1"/>
                </a:solidFill>
              </a:rPr>
              <a:t>consetetur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chemeClr val="bg1"/>
                </a:solidFill>
              </a:rPr>
              <a:t>sadipscing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elitr</a:t>
            </a:r>
            <a:r>
              <a:rPr lang="en-US" sz="4800" b="1" dirty="0">
                <a:solidFill>
                  <a:schemeClr val="bg1"/>
                </a:solidFill>
              </a:rPr>
              <a:t>, </a:t>
            </a:r>
            <a:r>
              <a:rPr lang="en-US" sz="4800" b="1" dirty="0" err="1">
                <a:solidFill>
                  <a:schemeClr val="bg1"/>
                </a:solidFill>
              </a:rPr>
              <a:t>sed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diam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nonumy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rgbClr val="10384F"/>
                </a:solidFill>
              </a:rPr>
              <a:t>eirmod</a:t>
            </a:r>
            <a:r>
              <a:rPr lang="en-US" sz="4800" b="1" dirty="0">
                <a:solidFill>
                  <a:srgbClr val="10384F"/>
                </a:solidFill>
              </a:rPr>
              <a:t> </a:t>
            </a:r>
            <a:r>
              <a:rPr lang="en-US" sz="4800" b="1" dirty="0" err="1">
                <a:solidFill>
                  <a:srgbClr val="10384F"/>
                </a:solidFill>
              </a:rPr>
              <a:t>tempor</a:t>
            </a:r>
            <a:r>
              <a:rPr lang="en-US" sz="4800" b="1" dirty="0">
                <a:solidFill>
                  <a:srgbClr val="10384F"/>
                </a:solidFill>
              </a:rPr>
              <a:t> </a:t>
            </a:r>
            <a:r>
              <a:rPr lang="en-US" sz="4800" b="1" dirty="0" err="1">
                <a:solidFill>
                  <a:srgbClr val="10384F"/>
                </a:solidFill>
              </a:rPr>
              <a:t>invidunt</a:t>
            </a:r>
            <a:r>
              <a:rPr lang="en-US" sz="4800" b="1" dirty="0">
                <a:solidFill>
                  <a:srgbClr val="10384F"/>
                </a:solidFill>
              </a:rPr>
              <a:t> </a:t>
            </a:r>
            <a:r>
              <a:rPr lang="en-US" sz="4800" b="1" dirty="0" err="1">
                <a:solidFill>
                  <a:srgbClr val="10384F"/>
                </a:solidFill>
              </a:rPr>
              <a:t>ut</a:t>
            </a:r>
            <a:r>
              <a:rPr lang="en-US" sz="4800" b="1" dirty="0">
                <a:solidFill>
                  <a:srgbClr val="10384F"/>
                </a:solidFill>
              </a:rPr>
              <a:t> </a:t>
            </a:r>
            <a:r>
              <a:rPr lang="en-US" sz="4800" b="1" dirty="0" err="1">
                <a:solidFill>
                  <a:srgbClr val="10384F"/>
                </a:solidFill>
              </a:rPr>
              <a:t>labore</a:t>
            </a:r>
            <a:endParaRPr lang="en-US" sz="4800" b="1" dirty="0">
              <a:solidFill>
                <a:srgbClr val="10384F"/>
              </a:solidFill>
            </a:endParaRPr>
          </a:p>
        </p:txBody>
      </p:sp>
      <p:sp>
        <p:nvSpPr>
          <p:cNvPr id="13" name="Main text">
            <a:extLst>
              <a:ext uri="{FF2B5EF4-FFF2-40B4-BE49-F238E27FC236}">
                <a16:creationId xmlns:a16="http://schemas.microsoft.com/office/drawing/2014/main" id="{EACCAD60-A58A-4ADB-B1C0-50927319D417}"/>
              </a:ext>
            </a:extLst>
          </p:cNvPr>
          <p:cNvSpPr txBox="1"/>
          <p:nvPr/>
        </p:nvSpPr>
        <p:spPr bwMode="gray">
          <a:xfrm>
            <a:off x="1228725" y="1376052"/>
            <a:ext cx="12868275" cy="83356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3200" dirty="0">
                <a:solidFill>
                  <a:schemeClr val="bg1"/>
                </a:solidFill>
              </a:rPr>
              <a:t>Lorem dolor sit </a:t>
            </a:r>
            <a:r>
              <a:rPr lang="en-US" sz="3200" dirty="0" err="1">
                <a:solidFill>
                  <a:schemeClr val="bg1"/>
                </a:solidFill>
              </a:rPr>
              <a:t>amet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7080000" y="5197500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B3CA5918-BA10-4186-9211-EF9E98A6E530}"/>
              </a:ext>
            </a:extLst>
          </p:cNvPr>
          <p:cNvGrpSpPr/>
          <p:nvPr/>
        </p:nvGrpSpPr>
        <p:grpSpPr>
          <a:xfrm>
            <a:off x="13658717" y="2000300"/>
            <a:ext cx="220751" cy="5096615"/>
            <a:chOff x="10643168" y="2604347"/>
            <a:chExt cx="220751" cy="5096615"/>
          </a:xfrm>
        </p:grpSpPr>
        <p:sp>
          <p:nvSpPr>
            <p:cNvPr id="18" name="Freihandform: Form 17">
              <a:extLst>
                <a:ext uri="{FF2B5EF4-FFF2-40B4-BE49-F238E27FC236}">
                  <a16:creationId xmlns:a16="http://schemas.microsoft.com/office/drawing/2014/main" id="{D9E99AD6-5FE7-4608-8601-F046B32B514C}"/>
                </a:ext>
              </a:extLst>
            </p:cNvPr>
            <p:cNvSpPr/>
            <p:nvPr/>
          </p:nvSpPr>
          <p:spPr bwMode="gray">
            <a:xfrm rot="811212">
              <a:off x="10643168" y="2604347"/>
              <a:ext cx="28800" cy="5090805"/>
            </a:xfrm>
            <a:custGeom>
              <a:avLst/>
              <a:gdLst>
                <a:gd name="connsiteX0" fmla="*/ 0 w 28800"/>
                <a:gd name="connsiteY0" fmla="*/ 0 h 5090805"/>
                <a:gd name="connsiteX1" fmla="*/ 28800 w 28800"/>
                <a:gd name="connsiteY1" fmla="*/ 119772 h 5090805"/>
                <a:gd name="connsiteX2" fmla="*/ 28800 w 28800"/>
                <a:gd name="connsiteY2" fmla="*/ 5083880 h 5090805"/>
                <a:gd name="connsiteX3" fmla="*/ 1 w 28800"/>
                <a:gd name="connsiteY3" fmla="*/ 5090805 h 5090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0" h="5090805">
                  <a:moveTo>
                    <a:pt x="0" y="0"/>
                  </a:moveTo>
                  <a:lnTo>
                    <a:pt x="28800" y="119772"/>
                  </a:lnTo>
                  <a:lnTo>
                    <a:pt x="28800" y="5083880"/>
                  </a:lnTo>
                  <a:lnTo>
                    <a:pt x="1" y="50908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de-DE" sz="1800" b="0" i="0" u="none" baseline="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" name="Freihandform: Form 18">
              <a:extLst>
                <a:ext uri="{FF2B5EF4-FFF2-40B4-BE49-F238E27FC236}">
                  <a16:creationId xmlns:a16="http://schemas.microsoft.com/office/drawing/2014/main" id="{AD8ACAB4-1725-4746-8302-90811D5AB22A}"/>
                </a:ext>
              </a:extLst>
            </p:cNvPr>
            <p:cNvSpPr/>
            <p:nvPr/>
          </p:nvSpPr>
          <p:spPr bwMode="gray">
            <a:xfrm rot="1219479">
              <a:off x="10835119" y="5366988"/>
              <a:ext cx="28800" cy="2333974"/>
            </a:xfrm>
            <a:custGeom>
              <a:avLst/>
              <a:gdLst>
                <a:gd name="connsiteX0" fmla="*/ 0 w 28800"/>
                <a:gd name="connsiteY0" fmla="*/ 0 h 2318390"/>
                <a:gd name="connsiteX1" fmla="*/ 28800 w 28800"/>
                <a:gd name="connsiteY1" fmla="*/ 77753 h 2318390"/>
                <a:gd name="connsiteX2" fmla="*/ 28800 w 28800"/>
                <a:gd name="connsiteY2" fmla="*/ 2307723 h 2318390"/>
                <a:gd name="connsiteX3" fmla="*/ 0 w 28800"/>
                <a:gd name="connsiteY3" fmla="*/ 2318390 h 231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0" h="2318390">
                  <a:moveTo>
                    <a:pt x="0" y="0"/>
                  </a:moveTo>
                  <a:lnTo>
                    <a:pt x="28800" y="77753"/>
                  </a:lnTo>
                  <a:lnTo>
                    <a:pt x="28800" y="2307723"/>
                  </a:lnTo>
                  <a:lnTo>
                    <a:pt x="0" y="2318390"/>
                  </a:lnTo>
                  <a:close/>
                </a:path>
              </a:pathLst>
            </a:custGeom>
            <a:solidFill>
              <a:srgbClr val="FF31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de-DE" sz="1800" b="0" i="0" u="none" baseline="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2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 bwMode="gray">
          <a:xfrm>
            <a:off x="0" y="-6098"/>
            <a:ext cx="15240000" cy="800709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 bwMode="gray">
          <a:xfrm>
            <a:off x="982663" y="982665"/>
            <a:ext cx="13274674" cy="6035668"/>
          </a:xfrm>
          <a:prstGeom prst="rect">
            <a:avLst/>
          </a:prstGeom>
          <a:solidFill>
            <a:srgbClr val="89D329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" name="Main text">
            <a:extLst>
              <a:ext uri="{FF2B5EF4-FFF2-40B4-BE49-F238E27FC236}">
                <a16:creationId xmlns:a16="http://schemas.microsoft.com/office/drawing/2014/main" id="{01CAB18E-A6CE-461F-91E4-25349FAF116E}"/>
              </a:ext>
            </a:extLst>
          </p:cNvPr>
          <p:cNvSpPr txBox="1"/>
          <p:nvPr/>
        </p:nvSpPr>
        <p:spPr bwMode="gray">
          <a:xfrm>
            <a:off x="982663" y="2467172"/>
            <a:ext cx="13274674" cy="223138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800"/>
              </a:lnSpc>
            </a:pPr>
            <a:r>
              <a:rPr lang="en-US" sz="4800" b="1" dirty="0">
                <a:solidFill>
                  <a:schemeClr val="bg1"/>
                </a:solidFill>
              </a:rPr>
              <a:t>Lorem ipsum dolor sit, </a:t>
            </a:r>
            <a:r>
              <a:rPr lang="en-US" sz="4800" b="1" dirty="0" err="1">
                <a:solidFill>
                  <a:schemeClr val="bg1"/>
                </a:solidFill>
              </a:rPr>
              <a:t>consetetur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chemeClr val="bg1"/>
                </a:solidFill>
              </a:rPr>
              <a:t>sadipscing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elitr</a:t>
            </a:r>
            <a:r>
              <a:rPr lang="en-US" sz="4800" b="1" dirty="0">
                <a:solidFill>
                  <a:schemeClr val="bg1"/>
                </a:solidFill>
              </a:rPr>
              <a:t>, </a:t>
            </a:r>
            <a:r>
              <a:rPr lang="en-US" sz="4800" b="1" dirty="0" err="1">
                <a:solidFill>
                  <a:schemeClr val="bg1"/>
                </a:solidFill>
              </a:rPr>
              <a:t>sed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diam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nonumy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rgbClr val="10384F"/>
                </a:solidFill>
              </a:rPr>
              <a:t>eirmod</a:t>
            </a:r>
            <a:r>
              <a:rPr lang="en-US" sz="4800" b="1" dirty="0">
                <a:solidFill>
                  <a:srgbClr val="10384F"/>
                </a:solidFill>
              </a:rPr>
              <a:t> </a:t>
            </a:r>
            <a:r>
              <a:rPr lang="en-US" sz="4800" b="1" dirty="0" err="1">
                <a:solidFill>
                  <a:srgbClr val="10384F"/>
                </a:solidFill>
              </a:rPr>
              <a:t>tempor</a:t>
            </a:r>
            <a:r>
              <a:rPr lang="en-US" sz="4800" b="1" dirty="0">
                <a:solidFill>
                  <a:srgbClr val="10384F"/>
                </a:solidFill>
              </a:rPr>
              <a:t> </a:t>
            </a:r>
            <a:r>
              <a:rPr lang="en-US" sz="4800" b="1" dirty="0" err="1">
                <a:solidFill>
                  <a:srgbClr val="10384F"/>
                </a:solidFill>
              </a:rPr>
              <a:t>invidunt</a:t>
            </a:r>
            <a:r>
              <a:rPr lang="en-US" sz="4800" b="1" dirty="0">
                <a:solidFill>
                  <a:srgbClr val="10384F"/>
                </a:solidFill>
              </a:rPr>
              <a:t> </a:t>
            </a:r>
            <a:r>
              <a:rPr lang="en-US" sz="4800" b="1" dirty="0" err="1">
                <a:solidFill>
                  <a:srgbClr val="10384F"/>
                </a:solidFill>
              </a:rPr>
              <a:t>ut</a:t>
            </a:r>
            <a:r>
              <a:rPr lang="en-US" sz="4800" b="1" dirty="0">
                <a:solidFill>
                  <a:srgbClr val="10384F"/>
                </a:solidFill>
              </a:rPr>
              <a:t> </a:t>
            </a:r>
            <a:r>
              <a:rPr lang="en-US" sz="4800" b="1" dirty="0" err="1">
                <a:solidFill>
                  <a:srgbClr val="10384F"/>
                </a:solidFill>
              </a:rPr>
              <a:t>labore</a:t>
            </a:r>
            <a:endParaRPr lang="en-US" sz="4800" b="1" dirty="0">
              <a:solidFill>
                <a:srgbClr val="10384F"/>
              </a:solidFill>
            </a:endParaRPr>
          </a:p>
        </p:txBody>
      </p:sp>
      <p:sp>
        <p:nvSpPr>
          <p:cNvPr id="14" name="Main text">
            <a:extLst>
              <a:ext uri="{FF2B5EF4-FFF2-40B4-BE49-F238E27FC236}">
                <a16:creationId xmlns:a16="http://schemas.microsoft.com/office/drawing/2014/main" id="{EACCAD60-A58A-4ADB-B1C0-50927319D417}"/>
              </a:ext>
            </a:extLst>
          </p:cNvPr>
          <p:cNvSpPr txBox="1"/>
          <p:nvPr/>
        </p:nvSpPr>
        <p:spPr bwMode="gray">
          <a:xfrm>
            <a:off x="1228725" y="1376052"/>
            <a:ext cx="12868275" cy="83356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3200" dirty="0">
                <a:solidFill>
                  <a:schemeClr val="bg1"/>
                </a:solidFill>
              </a:rPr>
              <a:t>Lorem dolor sit </a:t>
            </a:r>
            <a:r>
              <a:rPr lang="en-US" sz="3200" dirty="0" err="1">
                <a:solidFill>
                  <a:schemeClr val="bg1"/>
                </a:solidFill>
              </a:rPr>
              <a:t>amet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7080000" y="5197500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4385C237-80E4-4677-B26D-A8343CAD2A21}"/>
              </a:ext>
            </a:extLst>
          </p:cNvPr>
          <p:cNvGrpSpPr/>
          <p:nvPr/>
        </p:nvGrpSpPr>
        <p:grpSpPr>
          <a:xfrm>
            <a:off x="13658717" y="2000300"/>
            <a:ext cx="220751" cy="5096615"/>
            <a:chOff x="10643168" y="2604347"/>
            <a:chExt cx="220751" cy="5096615"/>
          </a:xfrm>
          <a:solidFill>
            <a:srgbClr val="FF3162"/>
          </a:solidFill>
        </p:grpSpPr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99AC8BCE-023E-4018-8AF2-8C48F9189F3F}"/>
                </a:ext>
              </a:extLst>
            </p:cNvPr>
            <p:cNvSpPr/>
            <p:nvPr/>
          </p:nvSpPr>
          <p:spPr bwMode="gray">
            <a:xfrm rot="811212">
              <a:off x="10643168" y="2604347"/>
              <a:ext cx="28800" cy="5090805"/>
            </a:xfrm>
            <a:custGeom>
              <a:avLst/>
              <a:gdLst>
                <a:gd name="connsiteX0" fmla="*/ 0 w 28800"/>
                <a:gd name="connsiteY0" fmla="*/ 0 h 5090805"/>
                <a:gd name="connsiteX1" fmla="*/ 28800 w 28800"/>
                <a:gd name="connsiteY1" fmla="*/ 119772 h 5090805"/>
                <a:gd name="connsiteX2" fmla="*/ 28800 w 28800"/>
                <a:gd name="connsiteY2" fmla="*/ 5083880 h 5090805"/>
                <a:gd name="connsiteX3" fmla="*/ 1 w 28800"/>
                <a:gd name="connsiteY3" fmla="*/ 5090805 h 5090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0" h="5090805">
                  <a:moveTo>
                    <a:pt x="0" y="0"/>
                  </a:moveTo>
                  <a:lnTo>
                    <a:pt x="28800" y="119772"/>
                  </a:lnTo>
                  <a:lnTo>
                    <a:pt x="28800" y="5083880"/>
                  </a:lnTo>
                  <a:lnTo>
                    <a:pt x="1" y="509080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de-DE" sz="1800" b="0" i="0" u="none" baseline="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Freihandform: Form 14">
              <a:extLst>
                <a:ext uri="{FF2B5EF4-FFF2-40B4-BE49-F238E27FC236}">
                  <a16:creationId xmlns:a16="http://schemas.microsoft.com/office/drawing/2014/main" id="{13D02556-D754-4BBE-9C07-8D62B2949B96}"/>
                </a:ext>
              </a:extLst>
            </p:cNvPr>
            <p:cNvSpPr/>
            <p:nvPr/>
          </p:nvSpPr>
          <p:spPr bwMode="gray">
            <a:xfrm rot="1219479">
              <a:off x="10835119" y="5366988"/>
              <a:ext cx="28800" cy="2333974"/>
            </a:xfrm>
            <a:custGeom>
              <a:avLst/>
              <a:gdLst>
                <a:gd name="connsiteX0" fmla="*/ 0 w 28800"/>
                <a:gd name="connsiteY0" fmla="*/ 0 h 2318390"/>
                <a:gd name="connsiteX1" fmla="*/ 28800 w 28800"/>
                <a:gd name="connsiteY1" fmla="*/ 77753 h 2318390"/>
                <a:gd name="connsiteX2" fmla="*/ 28800 w 28800"/>
                <a:gd name="connsiteY2" fmla="*/ 2307723 h 2318390"/>
                <a:gd name="connsiteX3" fmla="*/ 0 w 28800"/>
                <a:gd name="connsiteY3" fmla="*/ 2318390 h 231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0" h="2318390">
                  <a:moveTo>
                    <a:pt x="0" y="0"/>
                  </a:moveTo>
                  <a:lnTo>
                    <a:pt x="28800" y="77753"/>
                  </a:lnTo>
                  <a:lnTo>
                    <a:pt x="28800" y="2307723"/>
                  </a:lnTo>
                  <a:lnTo>
                    <a:pt x="0" y="23183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de-DE" sz="1800" b="0" i="0" u="none" baseline="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919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/>
        </p:nvSpPr>
        <p:spPr bwMode="gray">
          <a:xfrm>
            <a:off x="0" y="-6098"/>
            <a:ext cx="15240000" cy="800709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 bwMode="gray">
          <a:xfrm>
            <a:off x="982663" y="982665"/>
            <a:ext cx="13274674" cy="6035668"/>
          </a:xfrm>
          <a:prstGeom prst="rect">
            <a:avLst/>
          </a:prstGeom>
          <a:solidFill>
            <a:srgbClr val="624963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Main text">
            <a:extLst>
              <a:ext uri="{FF2B5EF4-FFF2-40B4-BE49-F238E27FC236}">
                <a16:creationId xmlns:a16="http://schemas.microsoft.com/office/drawing/2014/main" id="{01CAB18E-A6CE-461F-91E4-25349FAF116E}"/>
              </a:ext>
            </a:extLst>
          </p:cNvPr>
          <p:cNvSpPr txBox="1"/>
          <p:nvPr/>
        </p:nvSpPr>
        <p:spPr bwMode="gray">
          <a:xfrm>
            <a:off x="982663" y="2467172"/>
            <a:ext cx="13274674" cy="223138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800"/>
              </a:lnSpc>
            </a:pPr>
            <a:r>
              <a:rPr lang="en-US" sz="4800" b="1" dirty="0">
                <a:solidFill>
                  <a:schemeClr val="bg1"/>
                </a:solidFill>
              </a:rPr>
              <a:t>Lorem ipsum dolor sit, </a:t>
            </a:r>
            <a:r>
              <a:rPr lang="en-US" sz="4800" b="1" dirty="0" err="1">
                <a:solidFill>
                  <a:schemeClr val="bg1"/>
                </a:solidFill>
              </a:rPr>
              <a:t>consetetur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chemeClr val="bg1"/>
                </a:solidFill>
              </a:rPr>
              <a:t>sadipscing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elitr</a:t>
            </a:r>
            <a:r>
              <a:rPr lang="en-US" sz="4800" b="1" dirty="0">
                <a:solidFill>
                  <a:schemeClr val="bg1"/>
                </a:solidFill>
              </a:rPr>
              <a:t>, </a:t>
            </a:r>
            <a:r>
              <a:rPr lang="en-US" sz="4800" b="1" dirty="0" err="1">
                <a:solidFill>
                  <a:schemeClr val="bg1"/>
                </a:solidFill>
              </a:rPr>
              <a:t>sed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diam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nonumy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rgbClr val="FF3162"/>
                </a:solidFill>
              </a:rPr>
              <a:t>eirmod</a:t>
            </a:r>
            <a:r>
              <a:rPr lang="en-US" sz="4800" b="1" dirty="0">
                <a:solidFill>
                  <a:srgbClr val="FF3162"/>
                </a:solidFill>
              </a:rPr>
              <a:t> </a:t>
            </a:r>
            <a:r>
              <a:rPr lang="en-US" sz="4800" b="1" dirty="0" err="1">
                <a:solidFill>
                  <a:srgbClr val="FF3162"/>
                </a:solidFill>
              </a:rPr>
              <a:t>tempor</a:t>
            </a:r>
            <a:r>
              <a:rPr lang="en-US" sz="4800" b="1" dirty="0">
                <a:solidFill>
                  <a:srgbClr val="FF3162"/>
                </a:solidFill>
              </a:rPr>
              <a:t> </a:t>
            </a:r>
            <a:r>
              <a:rPr lang="en-US" sz="4800" b="1" dirty="0" err="1">
                <a:solidFill>
                  <a:srgbClr val="FF3162"/>
                </a:solidFill>
              </a:rPr>
              <a:t>invidunt</a:t>
            </a:r>
            <a:r>
              <a:rPr lang="en-US" sz="4800" b="1" dirty="0">
                <a:solidFill>
                  <a:srgbClr val="FF3162"/>
                </a:solidFill>
              </a:rPr>
              <a:t> </a:t>
            </a:r>
            <a:r>
              <a:rPr lang="en-US" sz="4800" b="1" dirty="0" err="1">
                <a:solidFill>
                  <a:srgbClr val="FF3162"/>
                </a:solidFill>
              </a:rPr>
              <a:t>ut</a:t>
            </a:r>
            <a:r>
              <a:rPr lang="en-US" sz="4800" b="1" dirty="0">
                <a:solidFill>
                  <a:srgbClr val="FF3162"/>
                </a:solidFill>
              </a:rPr>
              <a:t> </a:t>
            </a:r>
            <a:r>
              <a:rPr lang="en-US" sz="4800" b="1" dirty="0" err="1">
                <a:solidFill>
                  <a:srgbClr val="FF3162"/>
                </a:solidFill>
              </a:rPr>
              <a:t>labore</a:t>
            </a:r>
            <a:endParaRPr lang="en-US" sz="4800" b="1" dirty="0">
              <a:solidFill>
                <a:srgbClr val="FF3162"/>
              </a:solidFill>
            </a:endParaRPr>
          </a:p>
        </p:txBody>
      </p:sp>
      <p:sp>
        <p:nvSpPr>
          <p:cNvPr id="15" name="Main text">
            <a:extLst>
              <a:ext uri="{FF2B5EF4-FFF2-40B4-BE49-F238E27FC236}">
                <a16:creationId xmlns:a16="http://schemas.microsoft.com/office/drawing/2014/main" id="{EACCAD60-A58A-4ADB-B1C0-50927319D417}"/>
              </a:ext>
            </a:extLst>
          </p:cNvPr>
          <p:cNvSpPr txBox="1"/>
          <p:nvPr/>
        </p:nvSpPr>
        <p:spPr bwMode="gray">
          <a:xfrm>
            <a:off x="1228725" y="1376052"/>
            <a:ext cx="12868275" cy="83356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3200" dirty="0">
                <a:solidFill>
                  <a:schemeClr val="bg1"/>
                </a:solidFill>
              </a:rPr>
              <a:t>Lorem dolor sit </a:t>
            </a:r>
            <a:r>
              <a:rPr lang="en-US" sz="3200" dirty="0" err="1">
                <a:solidFill>
                  <a:schemeClr val="bg1"/>
                </a:solidFill>
              </a:rPr>
              <a:t>amet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7080000" y="5197500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828974D8-7A39-49AE-B311-DDC2BAC4DAEC}"/>
              </a:ext>
            </a:extLst>
          </p:cNvPr>
          <p:cNvGrpSpPr/>
          <p:nvPr/>
        </p:nvGrpSpPr>
        <p:grpSpPr>
          <a:xfrm>
            <a:off x="13658717" y="2000300"/>
            <a:ext cx="220751" cy="5096615"/>
            <a:chOff x="10643168" y="2604347"/>
            <a:chExt cx="220751" cy="5096615"/>
          </a:xfrm>
        </p:grpSpPr>
        <p:sp>
          <p:nvSpPr>
            <p:cNvPr id="13" name="Freihandform: Form 12">
              <a:extLst>
                <a:ext uri="{FF2B5EF4-FFF2-40B4-BE49-F238E27FC236}">
                  <a16:creationId xmlns:a16="http://schemas.microsoft.com/office/drawing/2014/main" id="{B0644C20-025A-4692-BA3B-E66529B2A893}"/>
                </a:ext>
              </a:extLst>
            </p:cNvPr>
            <p:cNvSpPr/>
            <p:nvPr/>
          </p:nvSpPr>
          <p:spPr bwMode="gray">
            <a:xfrm rot="811212">
              <a:off x="10643168" y="2604347"/>
              <a:ext cx="28800" cy="5090805"/>
            </a:xfrm>
            <a:custGeom>
              <a:avLst/>
              <a:gdLst>
                <a:gd name="connsiteX0" fmla="*/ 0 w 28800"/>
                <a:gd name="connsiteY0" fmla="*/ 0 h 5090805"/>
                <a:gd name="connsiteX1" fmla="*/ 28800 w 28800"/>
                <a:gd name="connsiteY1" fmla="*/ 119772 h 5090805"/>
                <a:gd name="connsiteX2" fmla="*/ 28800 w 28800"/>
                <a:gd name="connsiteY2" fmla="*/ 5083880 h 5090805"/>
                <a:gd name="connsiteX3" fmla="*/ 1 w 28800"/>
                <a:gd name="connsiteY3" fmla="*/ 5090805 h 5090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0" h="5090805">
                  <a:moveTo>
                    <a:pt x="0" y="0"/>
                  </a:moveTo>
                  <a:lnTo>
                    <a:pt x="28800" y="119772"/>
                  </a:lnTo>
                  <a:lnTo>
                    <a:pt x="28800" y="5083880"/>
                  </a:lnTo>
                  <a:lnTo>
                    <a:pt x="1" y="5090805"/>
                  </a:lnTo>
                  <a:close/>
                </a:path>
              </a:pathLst>
            </a:custGeom>
            <a:solidFill>
              <a:srgbClr val="89D3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de-DE" sz="1800" b="0" i="0" u="none" baseline="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47DB7C72-DA49-4B62-A533-B1F63083F32A}"/>
                </a:ext>
              </a:extLst>
            </p:cNvPr>
            <p:cNvSpPr/>
            <p:nvPr/>
          </p:nvSpPr>
          <p:spPr bwMode="gray">
            <a:xfrm rot="1219479">
              <a:off x="10835119" y="5366988"/>
              <a:ext cx="28800" cy="2333974"/>
            </a:xfrm>
            <a:custGeom>
              <a:avLst/>
              <a:gdLst>
                <a:gd name="connsiteX0" fmla="*/ 0 w 28800"/>
                <a:gd name="connsiteY0" fmla="*/ 0 h 2318390"/>
                <a:gd name="connsiteX1" fmla="*/ 28800 w 28800"/>
                <a:gd name="connsiteY1" fmla="*/ 77753 h 2318390"/>
                <a:gd name="connsiteX2" fmla="*/ 28800 w 28800"/>
                <a:gd name="connsiteY2" fmla="*/ 2307723 h 2318390"/>
                <a:gd name="connsiteX3" fmla="*/ 0 w 28800"/>
                <a:gd name="connsiteY3" fmla="*/ 2318390 h 231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0" h="2318390">
                  <a:moveTo>
                    <a:pt x="0" y="0"/>
                  </a:moveTo>
                  <a:lnTo>
                    <a:pt x="28800" y="77753"/>
                  </a:lnTo>
                  <a:lnTo>
                    <a:pt x="28800" y="2307723"/>
                  </a:lnTo>
                  <a:lnTo>
                    <a:pt x="0" y="23183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de-DE" sz="1800" b="0" i="0" u="none" baseline="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613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/>
          <p:cNvSpPr/>
          <p:nvPr/>
        </p:nvSpPr>
        <p:spPr bwMode="gray">
          <a:xfrm>
            <a:off x="0" y="-6098"/>
            <a:ext cx="15240000" cy="800709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 bwMode="gray">
          <a:xfrm>
            <a:off x="0" y="0"/>
            <a:ext cx="15239995" cy="8000996"/>
          </a:xfrm>
          <a:prstGeom prst="rect">
            <a:avLst/>
          </a:prstGeom>
          <a:solidFill>
            <a:srgbClr val="00BC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Main text">
            <a:extLst>
              <a:ext uri="{FF2B5EF4-FFF2-40B4-BE49-F238E27FC236}">
                <a16:creationId xmlns:a16="http://schemas.microsoft.com/office/drawing/2014/main" id="{01CAB18E-A6CE-461F-91E4-25349FAF116E}"/>
              </a:ext>
            </a:extLst>
          </p:cNvPr>
          <p:cNvSpPr txBox="1"/>
          <p:nvPr/>
        </p:nvSpPr>
        <p:spPr bwMode="gray">
          <a:xfrm>
            <a:off x="1668463" y="4000499"/>
            <a:ext cx="7335837" cy="223138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800"/>
              </a:lnSpc>
            </a:pPr>
            <a:r>
              <a:rPr lang="en-US" sz="4800" dirty="0">
                <a:solidFill>
                  <a:schemeClr val="bg1"/>
                </a:solidFill>
              </a:rPr>
              <a:t>Lorem ipsum dolor sit,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rgbClr val="10384F"/>
                </a:solidFill>
              </a:rPr>
              <a:t>consetetur</a:t>
            </a:r>
            <a:r>
              <a:rPr lang="en-US" sz="4800" b="1" dirty="0">
                <a:solidFill>
                  <a:srgbClr val="10384F"/>
                </a:solidFill>
              </a:rPr>
              <a:t> </a:t>
            </a:r>
            <a:r>
              <a:rPr lang="en-US" sz="4800" b="1" dirty="0" err="1">
                <a:solidFill>
                  <a:srgbClr val="10384F"/>
                </a:solidFill>
              </a:rPr>
              <a:t>adipscing</a:t>
            </a:r>
            <a:r>
              <a:rPr lang="en-US" sz="4800" b="1" dirty="0">
                <a:solidFill>
                  <a:srgbClr val="10384F"/>
                </a:solidFill>
              </a:rPr>
              <a:t>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dirty="0" err="1">
                <a:solidFill>
                  <a:schemeClr val="bg1"/>
                </a:solidFill>
              </a:rPr>
              <a:t>elitr</a:t>
            </a:r>
            <a:r>
              <a:rPr lang="en-US" sz="4800" dirty="0">
                <a:solidFill>
                  <a:schemeClr val="bg1"/>
                </a:solidFill>
              </a:rPr>
              <a:t>, </a:t>
            </a:r>
            <a:r>
              <a:rPr lang="en-US" sz="4800" dirty="0" err="1">
                <a:solidFill>
                  <a:schemeClr val="bg1"/>
                </a:solidFill>
              </a:rPr>
              <a:t>sed</a:t>
            </a:r>
            <a:r>
              <a:rPr lang="en-US" sz="4800" dirty="0">
                <a:solidFill>
                  <a:schemeClr val="bg1"/>
                </a:solidFill>
              </a:rPr>
              <a:t> </a:t>
            </a:r>
            <a:r>
              <a:rPr lang="en-US" sz="4800" dirty="0" err="1">
                <a:solidFill>
                  <a:schemeClr val="bg1"/>
                </a:solidFill>
              </a:rPr>
              <a:t>diam</a:t>
            </a:r>
            <a:r>
              <a:rPr lang="en-US" sz="4800" dirty="0">
                <a:solidFill>
                  <a:schemeClr val="bg1"/>
                </a:solidFill>
              </a:rPr>
              <a:t> </a:t>
            </a:r>
            <a:r>
              <a:rPr lang="en-US" sz="4800" dirty="0" err="1">
                <a:solidFill>
                  <a:schemeClr val="bg1"/>
                </a:solidFill>
              </a:rPr>
              <a:t>nonumy</a:t>
            </a:r>
            <a:r>
              <a:rPr lang="en-US" sz="4800" dirty="0">
                <a:solidFill>
                  <a:schemeClr val="bg1"/>
                </a:solidFill>
              </a:rPr>
              <a:t> </a:t>
            </a:r>
            <a:endParaRPr lang="en-US" sz="4800" dirty="0">
              <a:solidFill>
                <a:srgbClr val="10384F"/>
              </a:solidFill>
            </a:endParaRPr>
          </a:p>
        </p:txBody>
      </p:sp>
      <p:sp>
        <p:nvSpPr>
          <p:cNvPr id="15" name="Main text">
            <a:extLst>
              <a:ext uri="{FF2B5EF4-FFF2-40B4-BE49-F238E27FC236}">
                <a16:creationId xmlns:a16="http://schemas.microsoft.com/office/drawing/2014/main" id="{EACCAD60-A58A-4ADB-B1C0-50927319D417}"/>
              </a:ext>
            </a:extLst>
          </p:cNvPr>
          <p:cNvSpPr txBox="1"/>
          <p:nvPr/>
        </p:nvSpPr>
        <p:spPr bwMode="gray">
          <a:xfrm>
            <a:off x="1668463" y="2773051"/>
            <a:ext cx="5926137" cy="83356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6500"/>
              </a:lnSpc>
            </a:pPr>
            <a:r>
              <a:rPr lang="en-US" sz="14000" dirty="0">
                <a:solidFill>
                  <a:schemeClr val="bg1"/>
                </a:solidFill>
              </a:rPr>
              <a:t>76 – 90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618934" y="541068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Main text">
            <a:extLst>
              <a:ext uri="{FF2B5EF4-FFF2-40B4-BE49-F238E27FC236}">
                <a16:creationId xmlns:a16="http://schemas.microsoft.com/office/drawing/2014/main" id="{EACCAD60-A58A-4ADB-B1C0-50927319D417}"/>
              </a:ext>
            </a:extLst>
          </p:cNvPr>
          <p:cNvSpPr txBox="1"/>
          <p:nvPr/>
        </p:nvSpPr>
        <p:spPr bwMode="gray">
          <a:xfrm>
            <a:off x="7386692" y="2773051"/>
            <a:ext cx="1168399" cy="83356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6500"/>
              </a:lnSpc>
            </a:pPr>
            <a:r>
              <a:rPr lang="en-US" sz="8800" dirty="0">
                <a:solidFill>
                  <a:schemeClr val="bg1"/>
                </a:solidFill>
              </a:rPr>
              <a:t>%</a:t>
            </a:r>
          </a:p>
        </p:txBody>
      </p:sp>
      <p:cxnSp>
        <p:nvCxnSpPr>
          <p:cNvPr id="13" name="Gerade Verbindung 12"/>
          <p:cNvCxnSpPr/>
          <p:nvPr/>
        </p:nvCxnSpPr>
        <p:spPr bwMode="gray">
          <a:xfrm flipH="1">
            <a:off x="11087723" y="3420745"/>
            <a:ext cx="4425716" cy="4672553"/>
          </a:xfrm>
          <a:prstGeom prst="line">
            <a:avLst/>
          </a:prstGeom>
          <a:ln w="1905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/>
          <p:cNvCxnSpPr/>
          <p:nvPr/>
        </p:nvCxnSpPr>
        <p:spPr bwMode="gray">
          <a:xfrm flipH="1">
            <a:off x="11491465" y="1262749"/>
            <a:ext cx="4021975" cy="6953704"/>
          </a:xfrm>
          <a:prstGeom prst="line">
            <a:avLst/>
          </a:prstGeom>
          <a:ln w="19050">
            <a:solidFill>
              <a:srgbClr val="89D3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472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>
            <a:extLst>
              <a:ext uri="{FF2B5EF4-FFF2-40B4-BE49-F238E27FC236}">
                <a16:creationId xmlns:a16="http://schemas.microsoft.com/office/drawing/2014/main" id="{D23772E7-EEBE-4395-A08D-C009273F422B}"/>
              </a:ext>
            </a:extLst>
          </p:cNvPr>
          <p:cNvSpPr/>
          <p:nvPr/>
        </p:nvSpPr>
        <p:spPr bwMode="gray">
          <a:xfrm>
            <a:off x="0" y="0"/>
            <a:ext cx="15240000" cy="8001000"/>
          </a:xfrm>
          <a:prstGeom prst="rect">
            <a:avLst/>
          </a:prstGeom>
          <a:solidFill>
            <a:srgbClr val="89D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034558E0-21B9-40FB-8B05-DB333814E198}"/>
              </a:ext>
            </a:extLst>
          </p:cNvPr>
          <p:cNvSpPr/>
          <p:nvPr/>
        </p:nvSpPr>
        <p:spPr bwMode="ltGray">
          <a:xfrm>
            <a:off x="0" y="0"/>
            <a:ext cx="3206961" cy="8004175"/>
          </a:xfrm>
          <a:custGeom>
            <a:avLst/>
            <a:gdLst>
              <a:gd name="connsiteX0" fmla="*/ 0 w 3206961"/>
              <a:gd name="connsiteY0" fmla="*/ 0 h 8004175"/>
              <a:gd name="connsiteX1" fmla="*/ 752475 w 3206961"/>
              <a:gd name="connsiteY1" fmla="*/ 0 h 8004175"/>
              <a:gd name="connsiteX2" fmla="*/ 1085850 w 3206961"/>
              <a:gd name="connsiteY2" fmla="*/ 0 h 8004175"/>
              <a:gd name="connsiteX3" fmla="*/ 3206961 w 3206961"/>
              <a:gd name="connsiteY3" fmla="*/ 0 h 8004175"/>
              <a:gd name="connsiteX4" fmla="*/ 1505845 w 3206961"/>
              <a:gd name="connsiteY4" fmla="*/ 8001000 h 8004175"/>
              <a:gd name="connsiteX5" fmla="*/ 1085850 w 3206961"/>
              <a:gd name="connsiteY5" fmla="*/ 7999452 h 8004175"/>
              <a:gd name="connsiteX6" fmla="*/ 1085850 w 3206961"/>
              <a:gd name="connsiteY6" fmla="*/ 8004175 h 8004175"/>
              <a:gd name="connsiteX7" fmla="*/ 0 w 3206961"/>
              <a:gd name="connsiteY7" fmla="*/ 8004175 h 800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06961" h="8004175">
                <a:moveTo>
                  <a:pt x="0" y="0"/>
                </a:moveTo>
                <a:lnTo>
                  <a:pt x="752475" y="0"/>
                </a:lnTo>
                <a:lnTo>
                  <a:pt x="1085850" y="0"/>
                </a:lnTo>
                <a:lnTo>
                  <a:pt x="3206961" y="0"/>
                </a:lnTo>
                <a:lnTo>
                  <a:pt x="1505845" y="8001000"/>
                </a:lnTo>
                <a:lnTo>
                  <a:pt x="1085850" y="7999452"/>
                </a:lnTo>
                <a:lnTo>
                  <a:pt x="1085850" y="8004175"/>
                </a:lnTo>
                <a:lnTo>
                  <a:pt x="0" y="8004175"/>
                </a:lnTo>
                <a:close/>
              </a:path>
            </a:pathLst>
          </a:custGeom>
          <a:gradFill flip="none" rotWithShape="1">
            <a:gsLst>
              <a:gs pos="0">
                <a:srgbClr val="74C713"/>
              </a:gs>
              <a:gs pos="50000">
                <a:srgbClr val="74C713"/>
              </a:gs>
              <a:gs pos="84000">
                <a:srgbClr val="74C713">
                  <a:alpha val="0"/>
                </a:srgbClr>
              </a:gs>
            </a:gsLst>
            <a:lin ang="2700000" scaled="1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24" name="Picture 2">
            <a:extLst>
              <a:ext uri="{FF2B5EF4-FFF2-40B4-BE49-F238E27FC236}">
                <a16:creationId xmlns:a16="http://schemas.microsoft.com/office/drawing/2014/main" id="{60AE1F09-0DEE-43FD-B3C7-FBFA1AC41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44241" y="544241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Subtitle 2">
            <a:extLst>
              <a:ext uri="{FF2B5EF4-FFF2-40B4-BE49-F238E27FC236}">
                <a16:creationId xmlns:a16="http://schemas.microsoft.com/office/drawing/2014/main" id="{CBE5E53B-B1EC-402B-BFA6-ED3AD28A8B00}"/>
              </a:ext>
            </a:extLst>
          </p:cNvPr>
          <p:cNvSpPr txBox="1">
            <a:spLocks/>
          </p:cNvSpPr>
          <p:nvPr/>
        </p:nvSpPr>
        <p:spPr bwMode="black">
          <a:xfrm>
            <a:off x="8335169" y="4792055"/>
            <a:ext cx="3761581" cy="61814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1316919" rtl="0" eaLnBrk="1" latinLnBrk="0" hangingPunct="1">
              <a:spcBef>
                <a:spcPts val="1728"/>
              </a:spcBef>
              <a:spcAft>
                <a:spcPts val="864"/>
              </a:spcAft>
              <a:buFont typeface="Arial" panose="020B0604020202020204" pitchFamily="34" charset="0"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1316919" rtl="0" eaLnBrk="1" latinLnBrk="0" hangingPunct="1">
              <a:spcBef>
                <a:spcPts val="432"/>
              </a:spcBef>
              <a:spcAft>
                <a:spcPts val="864"/>
              </a:spcAft>
              <a:buFontTx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3400" dirty="0"/>
              <a:t>Design </a:t>
            </a:r>
            <a:r>
              <a:rPr lang="de-DE" sz="3400" dirty="0" err="1"/>
              <a:t>Examples</a:t>
            </a:r>
            <a:endParaRPr lang="en-US" sz="3400" dirty="0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690EF6-7419-49D0-A87E-8B223EBCA04D}"/>
              </a:ext>
            </a:extLst>
          </p:cNvPr>
          <p:cNvSpPr>
            <a:spLocks noGrp="1"/>
          </p:cNvSpPr>
          <p:nvPr>
            <p:ph type="title" idx="4294967295"/>
          </p:nvPr>
        </p:nvSpPr>
        <p:spPr bwMode="black">
          <a:xfrm>
            <a:off x="6353375" y="3409949"/>
            <a:ext cx="5800525" cy="1401799"/>
          </a:xfrm>
          <a:prstGeom prst="rect">
            <a:avLst/>
          </a:prstGeom>
        </p:spPr>
        <p:txBody>
          <a:bodyPr anchor="b"/>
          <a:lstStyle>
            <a:lvl1pPr algn="r">
              <a:defRPr sz="48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de-DE" sz="6600" dirty="0"/>
              <a:t>Quote Cards</a:t>
            </a:r>
            <a:endParaRPr lang="en-US" sz="6600" dirty="0"/>
          </a:p>
        </p:txBody>
      </p:sp>
      <p:cxnSp>
        <p:nvCxnSpPr>
          <p:cNvPr id="15" name="Gerade Verbindung 13">
            <a:extLst>
              <a:ext uri="{FF2B5EF4-FFF2-40B4-BE49-F238E27FC236}">
                <a16:creationId xmlns:a16="http://schemas.microsoft.com/office/drawing/2014/main" id="{7475883A-A627-4EB3-A240-944B2AD0E4DE}"/>
              </a:ext>
            </a:extLst>
          </p:cNvPr>
          <p:cNvCxnSpPr/>
          <p:nvPr/>
        </p:nvCxnSpPr>
        <p:spPr bwMode="gray">
          <a:xfrm flipV="1">
            <a:off x="1563594" y="-50800"/>
            <a:ext cx="2916645" cy="815281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3">
            <a:extLst>
              <a:ext uri="{FF2B5EF4-FFF2-40B4-BE49-F238E27FC236}">
                <a16:creationId xmlns:a16="http://schemas.microsoft.com/office/drawing/2014/main" id="{7475883A-A627-4EB3-A240-944B2AD0E4DE}"/>
              </a:ext>
            </a:extLst>
          </p:cNvPr>
          <p:cNvCxnSpPr/>
          <p:nvPr/>
        </p:nvCxnSpPr>
        <p:spPr bwMode="gray">
          <a:xfrm flipV="1">
            <a:off x="3200400" y="-50800"/>
            <a:ext cx="1541464" cy="815281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612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/>
          <p:cNvSpPr/>
          <p:nvPr/>
        </p:nvSpPr>
        <p:spPr bwMode="gray">
          <a:xfrm>
            <a:off x="0" y="-6098"/>
            <a:ext cx="15240000" cy="800709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 bwMode="gray">
          <a:xfrm>
            <a:off x="0" y="-6098"/>
            <a:ext cx="15239995" cy="8000996"/>
          </a:xfrm>
          <a:prstGeom prst="rect">
            <a:avLst/>
          </a:prstGeom>
          <a:solidFill>
            <a:srgbClr val="89D329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618934" y="541068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uppieren 2"/>
          <p:cNvGrpSpPr/>
          <p:nvPr/>
        </p:nvGrpSpPr>
        <p:grpSpPr>
          <a:xfrm>
            <a:off x="1668463" y="1427847"/>
            <a:ext cx="7335837" cy="5475459"/>
            <a:chOff x="982663" y="1427847"/>
            <a:chExt cx="7335837" cy="5475459"/>
          </a:xfrm>
        </p:grpSpPr>
        <p:sp>
          <p:nvSpPr>
            <p:cNvPr id="11" name="Main text">
              <a:extLst>
                <a:ext uri="{FF2B5EF4-FFF2-40B4-BE49-F238E27FC236}">
                  <a16:creationId xmlns:a16="http://schemas.microsoft.com/office/drawing/2014/main" id="{01CAB18E-A6CE-461F-91E4-25349FAF116E}"/>
                </a:ext>
              </a:extLst>
            </p:cNvPr>
            <p:cNvSpPr txBox="1"/>
            <p:nvPr/>
          </p:nvSpPr>
          <p:spPr bwMode="gray">
            <a:xfrm>
              <a:off x="982663" y="1427847"/>
              <a:ext cx="7335837" cy="3718967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5800"/>
                </a:lnSpc>
              </a:pPr>
              <a:r>
                <a:rPr lang="en-US" sz="4800" dirty="0">
                  <a:solidFill>
                    <a:schemeClr val="bg1"/>
                  </a:solidFill>
                </a:rPr>
                <a:t>Lorem ipsum dolor sit, </a:t>
              </a:r>
              <a:br>
                <a:rPr lang="en-US" sz="4800" dirty="0">
                  <a:solidFill>
                    <a:schemeClr val="bg1"/>
                  </a:solidFill>
                </a:rPr>
              </a:br>
              <a:r>
                <a:rPr lang="en-US" sz="4800" dirty="0" err="1">
                  <a:solidFill>
                    <a:schemeClr val="bg1"/>
                  </a:solidFill>
                </a:rPr>
                <a:t>consetetur</a:t>
              </a:r>
              <a:r>
                <a:rPr lang="en-US" sz="4800" dirty="0">
                  <a:solidFill>
                    <a:schemeClr val="bg1"/>
                  </a:solidFill>
                </a:rPr>
                <a:t> </a:t>
              </a:r>
              <a:r>
                <a:rPr lang="en-US" sz="4800" dirty="0" err="1">
                  <a:solidFill>
                    <a:schemeClr val="bg1"/>
                  </a:solidFill>
                </a:rPr>
                <a:t>adipscing</a:t>
              </a:r>
              <a:r>
                <a:rPr lang="en-US" sz="4800" dirty="0">
                  <a:solidFill>
                    <a:schemeClr val="bg1"/>
                  </a:solidFill>
                </a:rPr>
                <a:t> </a:t>
              </a:r>
              <a:r>
                <a:rPr lang="en-US" sz="4800" dirty="0" err="1">
                  <a:solidFill>
                    <a:schemeClr val="bg1"/>
                  </a:solidFill>
                </a:rPr>
                <a:t>elitr</a:t>
              </a:r>
              <a:r>
                <a:rPr lang="en-US" sz="4800" dirty="0">
                  <a:solidFill>
                    <a:schemeClr val="bg1"/>
                  </a:solidFill>
                </a:rPr>
                <a:t>, </a:t>
              </a:r>
              <a:r>
                <a:rPr lang="en-US" sz="4800" dirty="0" err="1">
                  <a:solidFill>
                    <a:schemeClr val="bg1"/>
                  </a:solidFill>
                </a:rPr>
                <a:t>sed</a:t>
              </a:r>
              <a:r>
                <a:rPr lang="en-US" sz="4800" dirty="0">
                  <a:solidFill>
                    <a:schemeClr val="bg1"/>
                  </a:solidFill>
                </a:rPr>
                <a:t> </a:t>
              </a:r>
              <a:r>
                <a:rPr lang="en-US" sz="4800" dirty="0" err="1">
                  <a:solidFill>
                    <a:schemeClr val="bg1"/>
                  </a:solidFill>
                </a:rPr>
                <a:t>diam</a:t>
              </a:r>
              <a:r>
                <a:rPr lang="en-US" sz="4800" dirty="0">
                  <a:solidFill>
                    <a:schemeClr val="bg1"/>
                  </a:solidFill>
                </a:rPr>
                <a:t> </a:t>
              </a:r>
              <a:r>
                <a:rPr lang="en-US" sz="4800" dirty="0" err="1">
                  <a:solidFill>
                    <a:schemeClr val="bg1"/>
                  </a:solidFill>
                </a:rPr>
                <a:t>nonumy</a:t>
              </a:r>
              <a:r>
                <a:rPr lang="en-US" sz="4800" dirty="0">
                  <a:solidFill>
                    <a:schemeClr val="bg1"/>
                  </a:solidFill>
                </a:rPr>
                <a:t> </a:t>
              </a:r>
              <a:r>
                <a:rPr lang="en-US" sz="4800" dirty="0" err="1">
                  <a:solidFill>
                    <a:schemeClr val="bg1"/>
                  </a:solidFill>
                </a:rPr>
                <a:t>eirmod</a:t>
              </a:r>
              <a:endParaRPr lang="en-US" sz="4800" dirty="0">
                <a:solidFill>
                  <a:schemeClr val="bg1"/>
                </a:solidFill>
              </a:endParaRPr>
            </a:p>
            <a:p>
              <a:pPr>
                <a:lnSpc>
                  <a:spcPts val="5800"/>
                </a:lnSpc>
              </a:pPr>
              <a:r>
                <a:rPr lang="en-US" sz="4800" b="1" dirty="0" err="1">
                  <a:solidFill>
                    <a:srgbClr val="004422"/>
                  </a:solidFill>
                </a:rPr>
                <a:t>tempor</a:t>
              </a:r>
              <a:r>
                <a:rPr lang="en-US" sz="4800" b="1" dirty="0">
                  <a:solidFill>
                    <a:srgbClr val="004422"/>
                  </a:solidFill>
                </a:rPr>
                <a:t> </a:t>
              </a:r>
              <a:r>
                <a:rPr lang="en-US" sz="4800" b="1" dirty="0" err="1">
                  <a:solidFill>
                    <a:srgbClr val="004422"/>
                  </a:solidFill>
                </a:rPr>
                <a:t>invidunt</a:t>
              </a:r>
              <a:r>
                <a:rPr lang="en-US" sz="4800" b="1" dirty="0">
                  <a:solidFill>
                    <a:srgbClr val="004422"/>
                  </a:solidFill>
                </a:rPr>
                <a:t> </a:t>
              </a:r>
              <a:r>
                <a:rPr lang="en-US" sz="4800" b="1" dirty="0" err="1">
                  <a:solidFill>
                    <a:srgbClr val="004422"/>
                  </a:solidFill>
                </a:rPr>
                <a:t>ut</a:t>
              </a:r>
              <a:r>
                <a:rPr lang="en-US" sz="4800" b="1" dirty="0">
                  <a:solidFill>
                    <a:srgbClr val="004422"/>
                  </a:solidFill>
                </a:rPr>
                <a:t> </a:t>
              </a:r>
              <a:r>
                <a:rPr lang="en-US" sz="4800" b="1" dirty="0" err="1">
                  <a:solidFill>
                    <a:srgbClr val="004422"/>
                  </a:solidFill>
                </a:rPr>
                <a:t>labo</a:t>
              </a:r>
              <a:br>
                <a:rPr lang="en-US" sz="4800" b="1" dirty="0">
                  <a:solidFill>
                    <a:srgbClr val="004422"/>
                  </a:solidFill>
                </a:rPr>
              </a:br>
              <a:r>
                <a:rPr lang="en-US" sz="4800" b="1" dirty="0" err="1">
                  <a:solidFill>
                    <a:srgbClr val="004422"/>
                  </a:solidFill>
                </a:rPr>
                <a:t>dolore</a:t>
              </a:r>
              <a:r>
                <a:rPr lang="en-US" sz="4800" b="1" dirty="0">
                  <a:solidFill>
                    <a:srgbClr val="004422"/>
                  </a:solidFill>
                </a:rPr>
                <a:t> magna.</a:t>
              </a:r>
            </a:p>
          </p:txBody>
        </p:sp>
        <p:sp>
          <p:nvSpPr>
            <p:cNvPr id="15" name="Main text">
              <a:extLst>
                <a:ext uri="{FF2B5EF4-FFF2-40B4-BE49-F238E27FC236}">
                  <a16:creationId xmlns:a16="http://schemas.microsoft.com/office/drawing/2014/main" id="{EACCAD60-A58A-4ADB-B1C0-50927319D417}"/>
                </a:ext>
              </a:extLst>
            </p:cNvPr>
            <p:cNvSpPr txBox="1"/>
            <p:nvPr/>
          </p:nvSpPr>
          <p:spPr bwMode="gray">
            <a:xfrm>
              <a:off x="982663" y="6069744"/>
              <a:ext cx="2243137" cy="833562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pPr>
                <a:lnSpc>
                  <a:spcPts val="6500"/>
                </a:lnSpc>
              </a:pPr>
              <a:r>
                <a:rPr lang="en-US" sz="14000" dirty="0">
                  <a:solidFill>
                    <a:schemeClr val="bg1"/>
                  </a:solidFill>
                </a:rPr>
                <a:t>45</a:t>
              </a:r>
            </a:p>
          </p:txBody>
        </p:sp>
        <p:sp>
          <p:nvSpPr>
            <p:cNvPr id="19" name="Main text">
              <a:extLst>
                <a:ext uri="{FF2B5EF4-FFF2-40B4-BE49-F238E27FC236}">
                  <a16:creationId xmlns:a16="http://schemas.microsoft.com/office/drawing/2014/main" id="{EACCAD60-A58A-4ADB-B1C0-50927319D417}"/>
                </a:ext>
              </a:extLst>
            </p:cNvPr>
            <p:cNvSpPr txBox="1"/>
            <p:nvPr/>
          </p:nvSpPr>
          <p:spPr bwMode="gray">
            <a:xfrm>
              <a:off x="3095626" y="6069744"/>
              <a:ext cx="1168399" cy="833562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pPr>
                <a:lnSpc>
                  <a:spcPts val="6500"/>
                </a:lnSpc>
              </a:pPr>
              <a:r>
                <a:rPr lang="en-US" sz="8800" dirty="0">
                  <a:solidFill>
                    <a:schemeClr val="bg1"/>
                  </a:solidFill>
                </a:rPr>
                <a:t>%</a:t>
              </a:r>
            </a:p>
          </p:txBody>
        </p:sp>
      </p:grpSp>
      <p:cxnSp>
        <p:nvCxnSpPr>
          <p:cNvPr id="13" name="Gerade Verbindung 12"/>
          <p:cNvCxnSpPr/>
          <p:nvPr/>
        </p:nvCxnSpPr>
        <p:spPr bwMode="gray">
          <a:xfrm flipH="1">
            <a:off x="11087723" y="3420745"/>
            <a:ext cx="4425716" cy="4672553"/>
          </a:xfrm>
          <a:prstGeom prst="line">
            <a:avLst/>
          </a:prstGeom>
          <a:ln w="1905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/>
          <p:cNvCxnSpPr/>
          <p:nvPr/>
        </p:nvCxnSpPr>
        <p:spPr bwMode="gray">
          <a:xfrm flipH="1">
            <a:off x="11491465" y="1262749"/>
            <a:ext cx="4021975" cy="6953704"/>
          </a:xfrm>
          <a:prstGeom prst="line">
            <a:avLst/>
          </a:prstGeom>
          <a:ln w="19050">
            <a:solidFill>
              <a:srgbClr val="2B6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972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 bwMode="gray">
          <a:xfrm>
            <a:off x="0" y="-6098"/>
            <a:ext cx="15240000" cy="800709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15224F47-D74C-49EC-BDA8-F77C17CF74E6}"/>
              </a:ext>
            </a:extLst>
          </p:cNvPr>
          <p:cNvSpPr/>
          <p:nvPr/>
        </p:nvSpPr>
        <p:spPr bwMode="gray">
          <a:xfrm>
            <a:off x="5" y="-6098"/>
            <a:ext cx="15239995" cy="8000996"/>
          </a:xfrm>
          <a:prstGeom prst="rect">
            <a:avLst/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Main text">
            <a:extLst>
              <a:ext uri="{FF2B5EF4-FFF2-40B4-BE49-F238E27FC236}">
                <a16:creationId xmlns:a16="http://schemas.microsoft.com/office/drawing/2014/main" id="{01CAB18E-A6CE-461F-91E4-25349FAF116E}"/>
              </a:ext>
            </a:extLst>
          </p:cNvPr>
          <p:cNvSpPr txBox="1"/>
          <p:nvPr/>
        </p:nvSpPr>
        <p:spPr bwMode="gray">
          <a:xfrm>
            <a:off x="1668463" y="4000499"/>
            <a:ext cx="9151937" cy="292932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800"/>
              </a:lnSpc>
            </a:pPr>
            <a:r>
              <a:rPr lang="en-US" sz="4800" b="1" dirty="0">
                <a:solidFill>
                  <a:schemeClr val="bg1"/>
                </a:solidFill>
              </a:rPr>
              <a:t>Lorem ipsum dolor sit </a:t>
            </a:r>
            <a:r>
              <a:rPr lang="en-US" sz="4800" b="1" dirty="0" err="1">
                <a:solidFill>
                  <a:schemeClr val="bg1"/>
                </a:solidFill>
              </a:rPr>
              <a:t>amet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pt-BR" sz="4800" b="1" dirty="0">
                <a:solidFill>
                  <a:srgbClr val="00BCFF"/>
                </a:solidFill>
              </a:rPr>
              <a:t>sed diam nonumy eirmod </a:t>
            </a:r>
            <a:br>
              <a:rPr lang="pt-BR" sz="4800" b="1" dirty="0">
                <a:solidFill>
                  <a:schemeClr val="bg1"/>
                </a:solidFill>
              </a:rPr>
            </a:br>
            <a:r>
              <a:rPr lang="pt-BR" sz="4800" b="1" dirty="0">
                <a:solidFill>
                  <a:schemeClr val="bg1"/>
                </a:solidFill>
              </a:rPr>
              <a:t>tempor invidunt et.</a:t>
            </a:r>
          </a:p>
          <a:p>
            <a:pPr>
              <a:lnSpc>
                <a:spcPts val="5800"/>
              </a:lnSpc>
            </a:pPr>
            <a:endParaRPr lang="en-US" sz="4800" dirty="0">
              <a:solidFill>
                <a:srgbClr val="10384F"/>
              </a:solidFill>
            </a:endParaRPr>
          </a:p>
        </p:txBody>
      </p:sp>
      <p:sp>
        <p:nvSpPr>
          <p:cNvPr id="15" name="Main text">
            <a:extLst>
              <a:ext uri="{FF2B5EF4-FFF2-40B4-BE49-F238E27FC236}">
                <a16:creationId xmlns:a16="http://schemas.microsoft.com/office/drawing/2014/main" id="{EACCAD60-A58A-4ADB-B1C0-50927319D417}"/>
              </a:ext>
            </a:extLst>
          </p:cNvPr>
          <p:cNvSpPr txBox="1"/>
          <p:nvPr/>
        </p:nvSpPr>
        <p:spPr bwMode="gray">
          <a:xfrm>
            <a:off x="1668463" y="2672896"/>
            <a:ext cx="10799762" cy="103387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6500"/>
              </a:lnSpc>
            </a:pPr>
            <a:r>
              <a:rPr lang="en-US" sz="14000" dirty="0">
                <a:solidFill>
                  <a:schemeClr val="bg1"/>
                </a:solidFill>
              </a:rPr>
              <a:t>€1,876M</a:t>
            </a:r>
          </a:p>
        </p:txBody>
      </p:sp>
      <p:cxnSp>
        <p:nvCxnSpPr>
          <p:cNvPr id="13" name="Gerade Verbindung 12"/>
          <p:cNvCxnSpPr/>
          <p:nvPr/>
        </p:nvCxnSpPr>
        <p:spPr bwMode="gray">
          <a:xfrm flipH="1">
            <a:off x="11087723" y="3420745"/>
            <a:ext cx="4425716" cy="4672553"/>
          </a:xfrm>
          <a:prstGeom prst="line">
            <a:avLst/>
          </a:prstGeom>
          <a:ln w="19050">
            <a:solidFill>
              <a:srgbClr val="00B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/>
          <p:cNvCxnSpPr/>
          <p:nvPr/>
        </p:nvCxnSpPr>
        <p:spPr bwMode="gray">
          <a:xfrm flipH="1">
            <a:off x="11491465" y="1262749"/>
            <a:ext cx="4021975" cy="6953704"/>
          </a:xfrm>
          <a:prstGeom prst="line">
            <a:avLst/>
          </a:prstGeom>
          <a:ln w="1905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618934" y="541068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878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 bwMode="gray">
          <a:xfrm>
            <a:off x="0" y="-6098"/>
            <a:ext cx="15240000" cy="800709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Main text">
            <a:extLst>
              <a:ext uri="{FF2B5EF4-FFF2-40B4-BE49-F238E27FC236}">
                <a16:creationId xmlns:a16="http://schemas.microsoft.com/office/drawing/2014/main" id="{01CAB18E-A6CE-461F-91E4-25349FAF116E}"/>
              </a:ext>
            </a:extLst>
          </p:cNvPr>
          <p:cNvSpPr txBox="1"/>
          <p:nvPr/>
        </p:nvSpPr>
        <p:spPr bwMode="gray">
          <a:xfrm>
            <a:off x="982663" y="2467172"/>
            <a:ext cx="13274674" cy="297517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800"/>
              </a:lnSpc>
            </a:pPr>
            <a:r>
              <a:rPr lang="en-US" sz="4800" b="1" dirty="0">
                <a:solidFill>
                  <a:srgbClr val="89D329"/>
                </a:solidFill>
              </a:rPr>
              <a:t>Lorem ipsum dolor sit, </a:t>
            </a:r>
            <a:br>
              <a:rPr lang="en-US" sz="4800" b="1" dirty="0">
                <a:solidFill>
                  <a:srgbClr val="89D329"/>
                </a:solidFill>
              </a:rPr>
            </a:br>
            <a:r>
              <a:rPr lang="en-US" sz="4800" b="1" dirty="0" err="1">
                <a:solidFill>
                  <a:srgbClr val="89D329"/>
                </a:solidFill>
              </a:rPr>
              <a:t>consetetursadipscing</a:t>
            </a:r>
            <a:r>
              <a:rPr lang="en-US" sz="4800" b="1" dirty="0">
                <a:solidFill>
                  <a:srgbClr val="89D329"/>
                </a:solidFill>
              </a:rPr>
              <a:t> </a:t>
            </a:r>
            <a:r>
              <a:rPr lang="en-US" sz="4800" b="1" dirty="0" err="1">
                <a:solidFill>
                  <a:srgbClr val="89D329"/>
                </a:solidFill>
              </a:rPr>
              <a:t>elitr</a:t>
            </a:r>
            <a:r>
              <a:rPr lang="en-US" sz="4800" b="1" dirty="0">
                <a:solidFill>
                  <a:srgbClr val="89D329"/>
                </a:solidFill>
              </a:rPr>
              <a:t>,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chemeClr val="bg1"/>
                </a:solidFill>
              </a:rPr>
              <a:t>sed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diam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nonumy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eirmod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chemeClr val="bg1"/>
                </a:solidFill>
              </a:rPr>
              <a:t>tempor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invidunt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ut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labore</a:t>
            </a:r>
            <a:r>
              <a:rPr lang="en-US" sz="48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5" name="Main text">
            <a:extLst>
              <a:ext uri="{FF2B5EF4-FFF2-40B4-BE49-F238E27FC236}">
                <a16:creationId xmlns:a16="http://schemas.microsoft.com/office/drawing/2014/main" id="{EACCAD60-A58A-4ADB-B1C0-50927319D417}"/>
              </a:ext>
            </a:extLst>
          </p:cNvPr>
          <p:cNvSpPr txBox="1"/>
          <p:nvPr/>
        </p:nvSpPr>
        <p:spPr bwMode="gray">
          <a:xfrm>
            <a:off x="1228725" y="1376052"/>
            <a:ext cx="12868275" cy="83356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3200" dirty="0">
                <a:solidFill>
                  <a:schemeClr val="bg1"/>
                </a:solidFill>
              </a:rPr>
              <a:t>Lorem dolor sit </a:t>
            </a:r>
            <a:r>
              <a:rPr lang="en-US" sz="3200" dirty="0" err="1">
                <a:solidFill>
                  <a:schemeClr val="bg1"/>
                </a:solidFill>
              </a:rPr>
              <a:t>amet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7080000" y="5682296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Gerade Verbindung 11"/>
          <p:cNvCxnSpPr/>
          <p:nvPr/>
        </p:nvCxnSpPr>
        <p:spPr bwMode="gray">
          <a:xfrm flipH="1">
            <a:off x="-133350" y="-133350"/>
            <a:ext cx="4400550" cy="2419164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 bwMode="gray">
          <a:xfrm flipH="1">
            <a:off x="12401550" y="3143250"/>
            <a:ext cx="3009900" cy="5105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165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 bwMode="gray">
          <a:xfrm>
            <a:off x="0" y="-6098"/>
            <a:ext cx="15240000" cy="800709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8" r="-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Main text">
            <a:extLst>
              <a:ext uri="{FF2B5EF4-FFF2-40B4-BE49-F238E27FC236}">
                <a16:creationId xmlns:a16="http://schemas.microsoft.com/office/drawing/2014/main" id="{01CAB18E-A6CE-461F-91E4-25349FAF116E}"/>
              </a:ext>
            </a:extLst>
          </p:cNvPr>
          <p:cNvSpPr txBox="1"/>
          <p:nvPr/>
        </p:nvSpPr>
        <p:spPr bwMode="gray">
          <a:xfrm>
            <a:off x="982663" y="2467172"/>
            <a:ext cx="13274674" cy="371896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800"/>
              </a:lnSpc>
            </a:pPr>
            <a:r>
              <a:rPr lang="en-US" sz="4800" b="1" dirty="0">
                <a:solidFill>
                  <a:schemeClr val="bg1"/>
                </a:solidFill>
              </a:rPr>
              <a:t>Lorem ipsum dolor sit,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chemeClr val="bg1"/>
                </a:solidFill>
              </a:rPr>
              <a:t>conseteturs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adipscing</a:t>
            </a:r>
            <a:r>
              <a:rPr lang="en-US" sz="4800" b="1" dirty="0">
                <a:solidFill>
                  <a:schemeClr val="bg1"/>
                </a:solidFill>
              </a:rPr>
              <a:t> </a:t>
            </a:r>
            <a:r>
              <a:rPr lang="en-US" sz="4800" b="1" dirty="0" err="1">
                <a:solidFill>
                  <a:schemeClr val="bg1"/>
                </a:solidFill>
              </a:rPr>
              <a:t>elitr</a:t>
            </a:r>
            <a:r>
              <a:rPr lang="en-US" sz="4800" b="1" dirty="0">
                <a:solidFill>
                  <a:schemeClr val="bg1"/>
                </a:solidFill>
              </a:rPr>
              <a:t>, </a:t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 err="1">
                <a:solidFill>
                  <a:srgbClr val="89D329"/>
                </a:solidFill>
              </a:rPr>
              <a:t>sed</a:t>
            </a:r>
            <a:r>
              <a:rPr lang="en-US" sz="4800" b="1" dirty="0">
                <a:solidFill>
                  <a:srgbClr val="89D329"/>
                </a:solidFill>
              </a:rPr>
              <a:t> </a:t>
            </a:r>
            <a:r>
              <a:rPr lang="en-US" sz="4800" b="1" dirty="0" err="1">
                <a:solidFill>
                  <a:srgbClr val="89D329"/>
                </a:solidFill>
              </a:rPr>
              <a:t>diam</a:t>
            </a:r>
            <a:r>
              <a:rPr lang="en-US" sz="4800" b="1" dirty="0">
                <a:solidFill>
                  <a:srgbClr val="89D329"/>
                </a:solidFill>
              </a:rPr>
              <a:t> </a:t>
            </a:r>
            <a:r>
              <a:rPr lang="en-US" sz="4800" b="1" dirty="0" err="1">
                <a:solidFill>
                  <a:srgbClr val="89D329"/>
                </a:solidFill>
              </a:rPr>
              <a:t>nonumy</a:t>
            </a:r>
            <a:r>
              <a:rPr lang="en-US" sz="4800" b="1" dirty="0">
                <a:solidFill>
                  <a:srgbClr val="89D329"/>
                </a:solidFill>
              </a:rPr>
              <a:t> </a:t>
            </a:r>
            <a:r>
              <a:rPr lang="en-US" sz="4800" b="1" dirty="0" err="1">
                <a:solidFill>
                  <a:srgbClr val="89D329"/>
                </a:solidFill>
              </a:rPr>
              <a:t>eirmod</a:t>
            </a:r>
            <a:r>
              <a:rPr lang="en-US" sz="4800" b="1" dirty="0">
                <a:solidFill>
                  <a:srgbClr val="89D329"/>
                </a:solidFill>
              </a:rPr>
              <a:t> </a:t>
            </a:r>
            <a:br>
              <a:rPr lang="en-US" sz="4800" b="1" dirty="0">
                <a:solidFill>
                  <a:srgbClr val="89D329"/>
                </a:solidFill>
              </a:rPr>
            </a:br>
            <a:r>
              <a:rPr lang="en-US" sz="4800" b="1" dirty="0" err="1">
                <a:solidFill>
                  <a:srgbClr val="89D329"/>
                </a:solidFill>
              </a:rPr>
              <a:t>tempor</a:t>
            </a:r>
            <a:r>
              <a:rPr lang="en-US" sz="4800" b="1" dirty="0">
                <a:solidFill>
                  <a:srgbClr val="89D329"/>
                </a:solidFill>
              </a:rPr>
              <a:t> </a:t>
            </a:r>
            <a:r>
              <a:rPr lang="en-US" sz="4800" b="1" dirty="0" err="1">
                <a:solidFill>
                  <a:srgbClr val="89D329"/>
                </a:solidFill>
              </a:rPr>
              <a:t>invidunt</a:t>
            </a:r>
            <a:r>
              <a:rPr lang="en-US" sz="4800" b="1" dirty="0">
                <a:solidFill>
                  <a:srgbClr val="89D329"/>
                </a:solidFill>
              </a:rPr>
              <a:t> </a:t>
            </a:r>
            <a:r>
              <a:rPr lang="en-US" sz="4800" b="1" dirty="0" err="1">
                <a:solidFill>
                  <a:srgbClr val="89D329"/>
                </a:solidFill>
              </a:rPr>
              <a:t>ut</a:t>
            </a:r>
            <a:r>
              <a:rPr lang="en-US" sz="4800" b="1" dirty="0">
                <a:solidFill>
                  <a:srgbClr val="89D329"/>
                </a:solidFill>
              </a:rPr>
              <a:t> </a:t>
            </a:r>
            <a:r>
              <a:rPr lang="en-US" sz="4800" b="1" dirty="0" err="1">
                <a:solidFill>
                  <a:srgbClr val="89D329"/>
                </a:solidFill>
              </a:rPr>
              <a:t>labore</a:t>
            </a:r>
            <a:r>
              <a:rPr lang="en-US" sz="4800" b="1" dirty="0">
                <a:solidFill>
                  <a:srgbClr val="89D329"/>
                </a:solidFill>
              </a:rPr>
              <a:t>.</a:t>
            </a:r>
          </a:p>
          <a:p>
            <a:pPr algn="ctr">
              <a:lnSpc>
                <a:spcPts val="5800"/>
              </a:lnSpc>
            </a:pPr>
            <a:endParaRPr lang="en-US" sz="4800" b="1" dirty="0">
              <a:solidFill>
                <a:schemeClr val="bg1"/>
              </a:solidFill>
            </a:endParaRPr>
          </a:p>
        </p:txBody>
      </p:sp>
      <p:sp>
        <p:nvSpPr>
          <p:cNvPr id="15" name="Main text">
            <a:extLst>
              <a:ext uri="{FF2B5EF4-FFF2-40B4-BE49-F238E27FC236}">
                <a16:creationId xmlns:a16="http://schemas.microsoft.com/office/drawing/2014/main" id="{EACCAD60-A58A-4ADB-B1C0-50927319D417}"/>
              </a:ext>
            </a:extLst>
          </p:cNvPr>
          <p:cNvSpPr txBox="1"/>
          <p:nvPr/>
        </p:nvSpPr>
        <p:spPr bwMode="gray">
          <a:xfrm>
            <a:off x="1228725" y="1376052"/>
            <a:ext cx="12868275" cy="83356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3200" dirty="0">
                <a:solidFill>
                  <a:schemeClr val="bg1"/>
                </a:solidFill>
              </a:rPr>
              <a:t>Lorem dolor sit </a:t>
            </a:r>
            <a:r>
              <a:rPr lang="en-US" sz="3200" dirty="0" err="1">
                <a:solidFill>
                  <a:schemeClr val="bg1"/>
                </a:solidFill>
              </a:rPr>
              <a:t>amet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D89FEC1D-66D7-4034-BD19-40004210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7080000" y="5682296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Gerade Verbindung 11"/>
          <p:cNvCxnSpPr/>
          <p:nvPr/>
        </p:nvCxnSpPr>
        <p:spPr bwMode="gray">
          <a:xfrm flipH="1">
            <a:off x="-133350" y="-133350"/>
            <a:ext cx="4400550" cy="2419164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 bwMode="gray">
          <a:xfrm flipH="1">
            <a:off x="12401550" y="3143250"/>
            <a:ext cx="3009900" cy="5105400"/>
          </a:xfrm>
          <a:prstGeom prst="line">
            <a:avLst/>
          </a:prstGeom>
          <a:ln w="1905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066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 bwMode="gray">
          <a:xfrm>
            <a:off x="0" y="-6098"/>
            <a:ext cx="15240000" cy="8007098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8" r="-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E904B847-F17B-4D26-940A-3BEDE99E1601}"/>
              </a:ext>
            </a:extLst>
          </p:cNvPr>
          <p:cNvSpPr/>
          <p:nvPr/>
        </p:nvSpPr>
        <p:spPr bwMode="ltGray">
          <a:xfrm rot="16200000" flipH="1" flipV="1">
            <a:off x="7660464" y="1773335"/>
            <a:ext cx="276788" cy="1211570"/>
          </a:xfrm>
          <a:custGeom>
            <a:avLst/>
            <a:gdLst/>
            <a:ahLst/>
            <a:cxnLst/>
            <a:rect l="l" t="t" r="r" b="b"/>
            <a:pathLst>
              <a:path w="473753" h="2073732">
                <a:moveTo>
                  <a:pt x="0" y="2073732"/>
                </a:moveTo>
                <a:lnTo>
                  <a:pt x="0" y="0"/>
                </a:lnTo>
                <a:lnTo>
                  <a:pt x="473753" y="73730"/>
                </a:lnTo>
                <a:close/>
              </a:path>
            </a:pathLst>
          </a:custGeom>
          <a:solidFill>
            <a:srgbClr val="10384F"/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32" name="Freihandform: Form 31">
            <a:extLst>
              <a:ext uri="{FF2B5EF4-FFF2-40B4-BE49-F238E27FC236}">
                <a16:creationId xmlns:a16="http://schemas.microsoft.com/office/drawing/2014/main" id="{1692D08E-49D3-4B3C-A3E8-20480DD90D2A}"/>
              </a:ext>
            </a:extLst>
          </p:cNvPr>
          <p:cNvSpPr/>
          <p:nvPr/>
        </p:nvSpPr>
        <p:spPr bwMode="gray">
          <a:xfrm>
            <a:off x="6502400" y="-6098"/>
            <a:ext cx="8737600" cy="8023594"/>
          </a:xfrm>
          <a:custGeom>
            <a:avLst/>
            <a:gdLst>
              <a:gd name="connsiteX0" fmla="*/ 1397528 w 8737600"/>
              <a:gd name="connsiteY0" fmla="*/ 0 h 8023594"/>
              <a:gd name="connsiteX1" fmla="*/ 5285762 w 8737600"/>
              <a:gd name="connsiteY1" fmla="*/ 8269 h 8023594"/>
              <a:gd name="connsiteX2" fmla="*/ 5285762 w 8737600"/>
              <a:gd name="connsiteY2" fmla="*/ 6097 h 8023594"/>
              <a:gd name="connsiteX3" fmla="*/ 8737600 w 8737600"/>
              <a:gd name="connsiteY3" fmla="*/ 6097 h 8023594"/>
              <a:gd name="connsiteX4" fmla="*/ 8737600 w 8737600"/>
              <a:gd name="connsiteY4" fmla="*/ 8023594 h 8023594"/>
              <a:gd name="connsiteX5" fmla="*/ 5285762 w 8737600"/>
              <a:gd name="connsiteY5" fmla="*/ 8023594 h 8023594"/>
              <a:gd name="connsiteX6" fmla="*/ 5285762 w 8737600"/>
              <a:gd name="connsiteY6" fmla="*/ 8019139 h 8023594"/>
              <a:gd name="connsiteX7" fmla="*/ 5285761 w 8737600"/>
              <a:gd name="connsiteY7" fmla="*/ 8019151 h 8023594"/>
              <a:gd name="connsiteX8" fmla="*/ 0 w 8737600"/>
              <a:gd name="connsiteY8" fmla="*/ 8019151 h 802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737600" h="8023594">
                <a:moveTo>
                  <a:pt x="1397528" y="0"/>
                </a:moveTo>
                <a:lnTo>
                  <a:pt x="5285762" y="8269"/>
                </a:lnTo>
                <a:lnTo>
                  <a:pt x="5285762" y="6097"/>
                </a:lnTo>
                <a:lnTo>
                  <a:pt x="8737600" y="6097"/>
                </a:lnTo>
                <a:lnTo>
                  <a:pt x="8737600" y="8023594"/>
                </a:lnTo>
                <a:lnTo>
                  <a:pt x="5285762" y="8023594"/>
                </a:lnTo>
                <a:lnTo>
                  <a:pt x="5285762" y="8019139"/>
                </a:lnTo>
                <a:lnTo>
                  <a:pt x="5285761" y="8019151"/>
                </a:lnTo>
                <a:lnTo>
                  <a:pt x="0" y="8019151"/>
                </a:lnTo>
                <a:close/>
              </a:path>
            </a:pathLst>
          </a:custGeom>
          <a:solidFill>
            <a:srgbClr val="10384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" name="Main Text">
            <a:extLst>
              <a:ext uri="{FF2B5EF4-FFF2-40B4-BE49-F238E27FC236}">
                <a16:creationId xmlns:a16="http://schemas.microsoft.com/office/drawing/2014/main" id="{9CE656A8-4DED-41D0-8E0F-41BC0139639F}"/>
              </a:ext>
            </a:extLst>
          </p:cNvPr>
          <p:cNvSpPr txBox="1"/>
          <p:nvPr/>
        </p:nvSpPr>
        <p:spPr bwMode="gray">
          <a:xfrm>
            <a:off x="8266202" y="2962877"/>
            <a:ext cx="5850773" cy="276998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de-DE" sz="3000" dirty="0" err="1">
                <a:solidFill>
                  <a:schemeClr val="bg1"/>
                </a:solidFill>
              </a:rPr>
              <a:t>Lorem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ipsum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dolor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sit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amet</a:t>
            </a:r>
            <a:r>
              <a:rPr lang="de-DE" sz="3000" dirty="0">
                <a:solidFill>
                  <a:schemeClr val="bg1"/>
                </a:solidFill>
              </a:rPr>
              <a:t>, </a:t>
            </a:r>
            <a:r>
              <a:rPr lang="de-DE" sz="3000" dirty="0" err="1">
                <a:solidFill>
                  <a:schemeClr val="bg1"/>
                </a:solidFill>
              </a:rPr>
              <a:t>consetetur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elitr</a:t>
            </a:r>
            <a:r>
              <a:rPr lang="de-DE" sz="3000" dirty="0">
                <a:solidFill>
                  <a:schemeClr val="bg1"/>
                </a:solidFill>
              </a:rPr>
              <a:t>, sed </a:t>
            </a:r>
            <a:r>
              <a:rPr lang="de-DE" sz="3000" dirty="0" err="1">
                <a:solidFill>
                  <a:schemeClr val="bg1"/>
                </a:solidFill>
              </a:rPr>
              <a:t>diam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nonumy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eirmod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tempor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accent2"/>
                </a:solidFill>
              </a:rPr>
              <a:t>invidunt</a:t>
            </a:r>
            <a:r>
              <a:rPr lang="de-DE" sz="3000" dirty="0">
                <a:solidFill>
                  <a:schemeClr val="accent2"/>
                </a:solidFill>
              </a:rPr>
              <a:t> </a:t>
            </a:r>
            <a:r>
              <a:rPr lang="de-DE" sz="3000" dirty="0" err="1">
                <a:solidFill>
                  <a:schemeClr val="accent2"/>
                </a:solidFill>
              </a:rPr>
              <a:t>ut</a:t>
            </a:r>
            <a:r>
              <a:rPr lang="de-DE" sz="3000" dirty="0">
                <a:solidFill>
                  <a:schemeClr val="accent2"/>
                </a:solidFill>
              </a:rPr>
              <a:t> </a:t>
            </a:r>
            <a:r>
              <a:rPr lang="de-DE" sz="3000" dirty="0" err="1">
                <a:solidFill>
                  <a:schemeClr val="accent2"/>
                </a:solidFill>
              </a:rPr>
              <a:t>labore</a:t>
            </a:r>
            <a:r>
              <a:rPr lang="de-DE" sz="3000" dirty="0">
                <a:solidFill>
                  <a:schemeClr val="accent2"/>
                </a:solidFill>
              </a:rPr>
              <a:t> et </a:t>
            </a:r>
            <a:r>
              <a:rPr lang="de-DE" sz="3000" dirty="0" err="1">
                <a:solidFill>
                  <a:schemeClr val="accent2"/>
                </a:solidFill>
              </a:rPr>
              <a:t>dolore</a:t>
            </a:r>
            <a:r>
              <a:rPr lang="de-DE" sz="3000" dirty="0">
                <a:solidFill>
                  <a:schemeClr val="accent2"/>
                </a:solidFill>
              </a:rPr>
              <a:t> magna erat,</a:t>
            </a:r>
            <a:r>
              <a:rPr lang="de-DE" sz="3000" dirty="0">
                <a:solidFill>
                  <a:srgbClr val="000000"/>
                </a:solidFill>
              </a:rPr>
              <a:t> </a:t>
            </a:r>
            <a:r>
              <a:rPr lang="de-DE" sz="3000" dirty="0">
                <a:solidFill>
                  <a:schemeClr val="bg1"/>
                </a:solidFill>
              </a:rPr>
              <a:t>sed </a:t>
            </a:r>
            <a:r>
              <a:rPr lang="de-DE" sz="3000" dirty="0" err="1">
                <a:solidFill>
                  <a:schemeClr val="bg1"/>
                </a:solidFill>
              </a:rPr>
              <a:t>diam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voluptua</a:t>
            </a:r>
            <a:r>
              <a:rPr lang="de-DE" sz="3000" dirty="0">
                <a:solidFill>
                  <a:schemeClr val="bg1"/>
                </a:solidFill>
              </a:rPr>
              <a:t>. At </a:t>
            </a:r>
            <a:r>
              <a:rPr lang="de-DE" sz="3000" dirty="0" err="1">
                <a:solidFill>
                  <a:schemeClr val="bg1"/>
                </a:solidFill>
              </a:rPr>
              <a:t>vero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eos</a:t>
            </a:r>
            <a:r>
              <a:rPr lang="de-DE" sz="3000" dirty="0">
                <a:solidFill>
                  <a:schemeClr val="bg1"/>
                </a:solidFill>
              </a:rPr>
              <a:t> et </a:t>
            </a:r>
            <a:r>
              <a:rPr lang="de-DE" sz="3000" dirty="0" err="1">
                <a:solidFill>
                  <a:schemeClr val="bg1"/>
                </a:solidFill>
              </a:rPr>
              <a:t>accusam</a:t>
            </a:r>
            <a:r>
              <a:rPr lang="de-DE" sz="3000" dirty="0">
                <a:solidFill>
                  <a:schemeClr val="bg1"/>
                </a:solidFill>
              </a:rPr>
              <a:t> et </a:t>
            </a:r>
            <a:r>
              <a:rPr lang="de-DE" sz="3000" dirty="0" err="1">
                <a:solidFill>
                  <a:schemeClr val="bg1"/>
                </a:solidFill>
              </a:rPr>
              <a:t>justo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duo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dolores</a:t>
            </a:r>
            <a:r>
              <a:rPr lang="de-DE" sz="3000" dirty="0">
                <a:solidFill>
                  <a:schemeClr val="bg1"/>
                </a:solidFill>
              </a:rPr>
              <a:t> et </a:t>
            </a:r>
            <a:r>
              <a:rPr lang="de-DE" sz="3000" dirty="0" err="1">
                <a:solidFill>
                  <a:schemeClr val="bg1"/>
                </a:solidFill>
              </a:rPr>
              <a:t>ea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rebum</a:t>
            </a:r>
            <a:r>
              <a:rPr lang="de-DE" sz="30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4" name="Picture 2">
            <a:extLst>
              <a:ext uri="{FF2B5EF4-FFF2-40B4-BE49-F238E27FC236}">
                <a16:creationId xmlns:a16="http://schemas.microsoft.com/office/drawing/2014/main" id="{E41672E2-84FA-4A24-9524-A319EA2C4A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3618934" y="543176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irst, Last Name">
            <a:extLst>
              <a:ext uri="{FF2B5EF4-FFF2-40B4-BE49-F238E27FC236}">
                <a16:creationId xmlns:a16="http://schemas.microsoft.com/office/drawing/2014/main" id="{5B68056D-EF1A-4ED4-B142-FD56DAA8B5E2}"/>
              </a:ext>
            </a:extLst>
          </p:cNvPr>
          <p:cNvSpPr txBox="1"/>
          <p:nvPr/>
        </p:nvSpPr>
        <p:spPr bwMode="gray">
          <a:xfrm>
            <a:off x="8780694" y="6202611"/>
            <a:ext cx="3487506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l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2400" b="1" i="0" u="none" baseline="0" dirty="0">
                <a:solidFill>
                  <a:srgbClr val="00BCFF"/>
                </a:solidFill>
              </a:rPr>
              <a:t>First Name, Last Name</a:t>
            </a:r>
          </a:p>
        </p:txBody>
      </p:sp>
      <p:sp>
        <p:nvSpPr>
          <p:cNvPr id="22" name="Title">
            <a:extLst>
              <a:ext uri="{FF2B5EF4-FFF2-40B4-BE49-F238E27FC236}">
                <a16:creationId xmlns:a16="http://schemas.microsoft.com/office/drawing/2014/main" id="{B21374B3-C613-42A8-A32C-D9B50A6AAC53}"/>
              </a:ext>
            </a:extLst>
          </p:cNvPr>
          <p:cNvSpPr txBox="1"/>
          <p:nvPr/>
        </p:nvSpPr>
        <p:spPr bwMode="gray">
          <a:xfrm>
            <a:off x="8776454" y="6488278"/>
            <a:ext cx="2696348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l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2400" dirty="0">
                <a:solidFill>
                  <a:schemeClr val="bg1"/>
                </a:solidFill>
              </a:rPr>
              <a:t>Title </a:t>
            </a:r>
            <a:r>
              <a:rPr lang="de-DE" sz="2400" dirty="0" err="1">
                <a:solidFill>
                  <a:schemeClr val="bg1"/>
                </a:solidFill>
              </a:rPr>
              <a:t>goes</a:t>
            </a:r>
            <a:r>
              <a:rPr lang="de-DE" sz="2400" dirty="0">
                <a:solidFill>
                  <a:schemeClr val="bg1"/>
                </a:solidFill>
              </a:rPr>
              <a:t> </a:t>
            </a:r>
            <a:r>
              <a:rPr lang="de-DE" sz="2400" dirty="0" err="1">
                <a:solidFill>
                  <a:schemeClr val="bg1"/>
                </a:solidFill>
              </a:rPr>
              <a:t>here</a:t>
            </a:r>
            <a:endParaRPr lang="de-DE" sz="2400" b="0" i="0" u="none" baseline="0" dirty="0">
              <a:solidFill>
                <a:schemeClr val="bg1"/>
              </a:solidFill>
            </a:endParaRPr>
          </a:p>
        </p:txBody>
      </p:sp>
      <p:cxnSp>
        <p:nvCxnSpPr>
          <p:cNvPr id="25" name="Gerade Verbindung 26">
            <a:extLst>
              <a:ext uri="{FF2B5EF4-FFF2-40B4-BE49-F238E27FC236}">
                <a16:creationId xmlns:a16="http://schemas.microsoft.com/office/drawing/2014/main" id="{9ED2D761-53AB-49F9-B4B6-E43E0596E3FC}"/>
              </a:ext>
            </a:extLst>
          </p:cNvPr>
          <p:cNvCxnSpPr/>
          <p:nvPr/>
        </p:nvCxnSpPr>
        <p:spPr bwMode="gray">
          <a:xfrm flipH="1">
            <a:off x="8266202" y="6377422"/>
            <a:ext cx="287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13">
            <a:extLst>
              <a:ext uri="{FF2B5EF4-FFF2-40B4-BE49-F238E27FC236}">
                <a16:creationId xmlns:a16="http://schemas.microsoft.com/office/drawing/2014/main" id="{7475883A-A627-4EB3-A240-944B2AD0E4DE}"/>
              </a:ext>
            </a:extLst>
          </p:cNvPr>
          <p:cNvCxnSpPr/>
          <p:nvPr/>
        </p:nvCxnSpPr>
        <p:spPr bwMode="gray">
          <a:xfrm flipV="1">
            <a:off x="6088732" y="-286881"/>
            <a:ext cx="2681737" cy="8439698"/>
          </a:xfrm>
          <a:prstGeom prst="line">
            <a:avLst/>
          </a:prstGeom>
          <a:ln w="1905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arallelogramm 26">
            <a:extLst>
              <a:ext uri="{FF2B5EF4-FFF2-40B4-BE49-F238E27FC236}">
                <a16:creationId xmlns:a16="http://schemas.microsoft.com/office/drawing/2014/main" id="{3290D7D3-5DB9-4E82-88BC-C3E13FD643B9}"/>
              </a:ext>
            </a:extLst>
          </p:cNvPr>
          <p:cNvSpPr/>
          <p:nvPr/>
        </p:nvSpPr>
        <p:spPr bwMode="gray">
          <a:xfrm>
            <a:off x="7203297" y="1086661"/>
            <a:ext cx="1577397" cy="1154064"/>
          </a:xfrm>
          <a:prstGeom prst="parallelogram">
            <a:avLst>
              <a:gd name="adj" fmla="val 15563"/>
            </a:avLst>
          </a:prstGeom>
          <a:solidFill>
            <a:srgbClr val="00B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9D8AB3CA-56E4-4F35-BB24-60105C432AA0}"/>
              </a:ext>
            </a:extLst>
          </p:cNvPr>
          <p:cNvSpPr>
            <a:spLocks noEditPoints="1"/>
          </p:cNvSpPr>
          <p:nvPr/>
        </p:nvSpPr>
        <p:spPr bwMode="auto">
          <a:xfrm>
            <a:off x="7522199" y="1324365"/>
            <a:ext cx="919143" cy="677068"/>
          </a:xfrm>
          <a:custGeom>
            <a:avLst/>
            <a:gdLst>
              <a:gd name="T0" fmla="*/ 502 w 593"/>
              <a:gd name="T1" fmla="*/ 436 h 436"/>
              <a:gd name="T2" fmla="*/ 287 w 593"/>
              <a:gd name="T3" fmla="*/ 436 h 436"/>
              <a:gd name="T4" fmla="*/ 331 w 593"/>
              <a:gd name="T5" fmla="*/ 227 h 436"/>
              <a:gd name="T6" fmla="*/ 593 w 593"/>
              <a:gd name="T7" fmla="*/ 0 h 436"/>
              <a:gd name="T8" fmla="*/ 573 w 593"/>
              <a:gd name="T9" fmla="*/ 95 h 436"/>
              <a:gd name="T10" fmla="*/ 452 w 593"/>
              <a:gd name="T11" fmla="*/ 227 h 436"/>
              <a:gd name="T12" fmla="*/ 546 w 593"/>
              <a:gd name="T13" fmla="*/ 227 h 436"/>
              <a:gd name="T14" fmla="*/ 502 w 593"/>
              <a:gd name="T15" fmla="*/ 436 h 436"/>
              <a:gd name="T16" fmla="*/ 215 w 593"/>
              <a:gd name="T17" fmla="*/ 436 h 436"/>
              <a:gd name="T18" fmla="*/ 0 w 593"/>
              <a:gd name="T19" fmla="*/ 436 h 436"/>
              <a:gd name="T20" fmla="*/ 44 w 593"/>
              <a:gd name="T21" fmla="*/ 227 h 436"/>
              <a:gd name="T22" fmla="*/ 306 w 593"/>
              <a:gd name="T23" fmla="*/ 0 h 436"/>
              <a:gd name="T24" fmla="*/ 286 w 593"/>
              <a:gd name="T25" fmla="*/ 95 h 436"/>
              <a:gd name="T26" fmla="*/ 165 w 593"/>
              <a:gd name="T27" fmla="*/ 227 h 436"/>
              <a:gd name="T28" fmla="*/ 259 w 593"/>
              <a:gd name="T29" fmla="*/ 227 h 436"/>
              <a:gd name="T30" fmla="*/ 215 w 593"/>
              <a:gd name="T31" fmla="*/ 43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3" h="436">
                <a:moveTo>
                  <a:pt x="502" y="436"/>
                </a:moveTo>
                <a:cubicBezTo>
                  <a:pt x="287" y="436"/>
                  <a:pt x="287" y="436"/>
                  <a:pt x="287" y="436"/>
                </a:cubicBezTo>
                <a:cubicBezTo>
                  <a:pt x="331" y="227"/>
                  <a:pt x="331" y="227"/>
                  <a:pt x="331" y="227"/>
                </a:cubicBezTo>
                <a:cubicBezTo>
                  <a:pt x="355" y="106"/>
                  <a:pt x="418" y="7"/>
                  <a:pt x="593" y="0"/>
                </a:cubicBezTo>
                <a:cubicBezTo>
                  <a:pt x="573" y="95"/>
                  <a:pt x="573" y="95"/>
                  <a:pt x="573" y="95"/>
                </a:cubicBezTo>
                <a:cubicBezTo>
                  <a:pt x="493" y="110"/>
                  <a:pt x="467" y="149"/>
                  <a:pt x="452" y="227"/>
                </a:cubicBezTo>
                <a:cubicBezTo>
                  <a:pt x="546" y="227"/>
                  <a:pt x="546" y="227"/>
                  <a:pt x="546" y="227"/>
                </a:cubicBezTo>
                <a:lnTo>
                  <a:pt x="502" y="436"/>
                </a:lnTo>
                <a:close/>
                <a:moveTo>
                  <a:pt x="215" y="436"/>
                </a:moveTo>
                <a:cubicBezTo>
                  <a:pt x="0" y="436"/>
                  <a:pt x="0" y="436"/>
                  <a:pt x="0" y="436"/>
                </a:cubicBezTo>
                <a:cubicBezTo>
                  <a:pt x="44" y="227"/>
                  <a:pt x="44" y="227"/>
                  <a:pt x="44" y="227"/>
                </a:cubicBezTo>
                <a:cubicBezTo>
                  <a:pt x="68" y="106"/>
                  <a:pt x="131" y="7"/>
                  <a:pt x="306" y="0"/>
                </a:cubicBezTo>
                <a:cubicBezTo>
                  <a:pt x="286" y="95"/>
                  <a:pt x="286" y="95"/>
                  <a:pt x="286" y="95"/>
                </a:cubicBezTo>
                <a:cubicBezTo>
                  <a:pt x="206" y="110"/>
                  <a:pt x="180" y="149"/>
                  <a:pt x="165" y="227"/>
                </a:cubicBezTo>
                <a:cubicBezTo>
                  <a:pt x="259" y="227"/>
                  <a:pt x="259" y="227"/>
                  <a:pt x="259" y="227"/>
                </a:cubicBezTo>
                <a:lnTo>
                  <a:pt x="215" y="4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0628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 bwMode="gray">
          <a:xfrm>
            <a:off x="0" y="-6098"/>
            <a:ext cx="15240000" cy="8007098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8" r="-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E904B847-F17B-4D26-940A-3BEDE99E1601}"/>
              </a:ext>
            </a:extLst>
          </p:cNvPr>
          <p:cNvSpPr/>
          <p:nvPr/>
        </p:nvSpPr>
        <p:spPr bwMode="ltGray">
          <a:xfrm rot="16200000" flipH="1" flipV="1">
            <a:off x="7660464" y="1773335"/>
            <a:ext cx="276788" cy="1211570"/>
          </a:xfrm>
          <a:custGeom>
            <a:avLst/>
            <a:gdLst/>
            <a:ahLst/>
            <a:cxnLst/>
            <a:rect l="l" t="t" r="r" b="b"/>
            <a:pathLst>
              <a:path w="473753" h="2073732">
                <a:moveTo>
                  <a:pt x="0" y="2073732"/>
                </a:moveTo>
                <a:lnTo>
                  <a:pt x="0" y="0"/>
                </a:lnTo>
                <a:lnTo>
                  <a:pt x="473753" y="73730"/>
                </a:lnTo>
                <a:close/>
              </a:path>
            </a:pathLst>
          </a:custGeom>
          <a:solidFill>
            <a:srgbClr val="10384F"/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32" name="Freihandform: Form 31">
            <a:extLst>
              <a:ext uri="{FF2B5EF4-FFF2-40B4-BE49-F238E27FC236}">
                <a16:creationId xmlns:a16="http://schemas.microsoft.com/office/drawing/2014/main" id="{1692D08E-49D3-4B3C-A3E8-20480DD90D2A}"/>
              </a:ext>
            </a:extLst>
          </p:cNvPr>
          <p:cNvSpPr/>
          <p:nvPr/>
        </p:nvSpPr>
        <p:spPr bwMode="gray">
          <a:xfrm>
            <a:off x="6502400" y="-6098"/>
            <a:ext cx="8737600" cy="8023594"/>
          </a:xfrm>
          <a:custGeom>
            <a:avLst/>
            <a:gdLst>
              <a:gd name="connsiteX0" fmla="*/ 1397528 w 8737600"/>
              <a:gd name="connsiteY0" fmla="*/ 0 h 8023594"/>
              <a:gd name="connsiteX1" fmla="*/ 5285762 w 8737600"/>
              <a:gd name="connsiteY1" fmla="*/ 8269 h 8023594"/>
              <a:gd name="connsiteX2" fmla="*/ 5285762 w 8737600"/>
              <a:gd name="connsiteY2" fmla="*/ 6097 h 8023594"/>
              <a:gd name="connsiteX3" fmla="*/ 8737600 w 8737600"/>
              <a:gd name="connsiteY3" fmla="*/ 6097 h 8023594"/>
              <a:gd name="connsiteX4" fmla="*/ 8737600 w 8737600"/>
              <a:gd name="connsiteY4" fmla="*/ 8023594 h 8023594"/>
              <a:gd name="connsiteX5" fmla="*/ 5285762 w 8737600"/>
              <a:gd name="connsiteY5" fmla="*/ 8023594 h 8023594"/>
              <a:gd name="connsiteX6" fmla="*/ 5285762 w 8737600"/>
              <a:gd name="connsiteY6" fmla="*/ 8019139 h 8023594"/>
              <a:gd name="connsiteX7" fmla="*/ 5285761 w 8737600"/>
              <a:gd name="connsiteY7" fmla="*/ 8019151 h 8023594"/>
              <a:gd name="connsiteX8" fmla="*/ 0 w 8737600"/>
              <a:gd name="connsiteY8" fmla="*/ 8019151 h 802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737600" h="8023594">
                <a:moveTo>
                  <a:pt x="1397528" y="0"/>
                </a:moveTo>
                <a:lnTo>
                  <a:pt x="5285762" y="8269"/>
                </a:lnTo>
                <a:lnTo>
                  <a:pt x="5285762" y="6097"/>
                </a:lnTo>
                <a:lnTo>
                  <a:pt x="8737600" y="6097"/>
                </a:lnTo>
                <a:lnTo>
                  <a:pt x="8737600" y="8023594"/>
                </a:lnTo>
                <a:lnTo>
                  <a:pt x="5285762" y="8023594"/>
                </a:lnTo>
                <a:lnTo>
                  <a:pt x="5285762" y="8019139"/>
                </a:lnTo>
                <a:lnTo>
                  <a:pt x="5285761" y="8019151"/>
                </a:lnTo>
                <a:lnTo>
                  <a:pt x="0" y="8019151"/>
                </a:lnTo>
                <a:close/>
              </a:path>
            </a:pathLst>
          </a:custGeom>
          <a:solidFill>
            <a:schemeClr val="accent5">
              <a:alpha val="9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" name="Main Text">
            <a:extLst>
              <a:ext uri="{FF2B5EF4-FFF2-40B4-BE49-F238E27FC236}">
                <a16:creationId xmlns:a16="http://schemas.microsoft.com/office/drawing/2014/main" id="{9CE656A8-4DED-41D0-8E0F-41BC0139639F}"/>
              </a:ext>
            </a:extLst>
          </p:cNvPr>
          <p:cNvSpPr txBox="1"/>
          <p:nvPr/>
        </p:nvSpPr>
        <p:spPr bwMode="gray">
          <a:xfrm>
            <a:off x="8266202" y="2962877"/>
            <a:ext cx="5850773" cy="276998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de-DE" sz="3000" dirty="0" err="1">
                <a:solidFill>
                  <a:schemeClr val="bg1"/>
                </a:solidFill>
              </a:rPr>
              <a:t>Lorem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ipsum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dolor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sit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amet</a:t>
            </a:r>
            <a:r>
              <a:rPr lang="de-DE" sz="3000" dirty="0">
                <a:solidFill>
                  <a:schemeClr val="bg1"/>
                </a:solidFill>
              </a:rPr>
              <a:t>, </a:t>
            </a:r>
            <a:r>
              <a:rPr lang="de-DE" sz="3000" dirty="0" err="1">
                <a:solidFill>
                  <a:schemeClr val="bg1"/>
                </a:solidFill>
              </a:rPr>
              <a:t>consetetur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elitr</a:t>
            </a:r>
            <a:r>
              <a:rPr lang="de-DE" sz="3000" dirty="0">
                <a:solidFill>
                  <a:schemeClr val="bg1"/>
                </a:solidFill>
              </a:rPr>
              <a:t>, sed </a:t>
            </a:r>
            <a:r>
              <a:rPr lang="de-DE" sz="3000" dirty="0" err="1">
                <a:solidFill>
                  <a:schemeClr val="bg1"/>
                </a:solidFill>
              </a:rPr>
              <a:t>diam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nonumy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eirmod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tempor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accent2"/>
                </a:solidFill>
              </a:rPr>
              <a:t>invidunt</a:t>
            </a:r>
            <a:r>
              <a:rPr lang="de-DE" sz="3000" dirty="0">
                <a:solidFill>
                  <a:schemeClr val="accent2"/>
                </a:solidFill>
              </a:rPr>
              <a:t> </a:t>
            </a:r>
            <a:r>
              <a:rPr lang="de-DE" sz="3000" dirty="0" err="1">
                <a:solidFill>
                  <a:schemeClr val="accent2"/>
                </a:solidFill>
              </a:rPr>
              <a:t>ut</a:t>
            </a:r>
            <a:r>
              <a:rPr lang="de-DE" sz="3000" dirty="0">
                <a:solidFill>
                  <a:schemeClr val="accent2"/>
                </a:solidFill>
              </a:rPr>
              <a:t> </a:t>
            </a:r>
            <a:r>
              <a:rPr lang="de-DE" sz="3000" dirty="0" err="1">
                <a:solidFill>
                  <a:schemeClr val="accent2"/>
                </a:solidFill>
              </a:rPr>
              <a:t>labore</a:t>
            </a:r>
            <a:r>
              <a:rPr lang="de-DE" sz="3000" dirty="0">
                <a:solidFill>
                  <a:schemeClr val="accent2"/>
                </a:solidFill>
              </a:rPr>
              <a:t> et </a:t>
            </a:r>
            <a:r>
              <a:rPr lang="de-DE" sz="3000" dirty="0" err="1">
                <a:solidFill>
                  <a:schemeClr val="accent2"/>
                </a:solidFill>
              </a:rPr>
              <a:t>dolore</a:t>
            </a:r>
            <a:r>
              <a:rPr lang="de-DE" sz="3000" dirty="0">
                <a:solidFill>
                  <a:schemeClr val="accent2"/>
                </a:solidFill>
              </a:rPr>
              <a:t> magna erat,</a:t>
            </a:r>
            <a:r>
              <a:rPr lang="de-DE" sz="3000" dirty="0">
                <a:solidFill>
                  <a:srgbClr val="000000"/>
                </a:solidFill>
              </a:rPr>
              <a:t> </a:t>
            </a:r>
            <a:r>
              <a:rPr lang="de-DE" sz="3000" dirty="0">
                <a:solidFill>
                  <a:schemeClr val="bg1"/>
                </a:solidFill>
              </a:rPr>
              <a:t>sed </a:t>
            </a:r>
            <a:r>
              <a:rPr lang="de-DE" sz="3000" dirty="0" err="1">
                <a:solidFill>
                  <a:schemeClr val="bg1"/>
                </a:solidFill>
              </a:rPr>
              <a:t>diam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voluptua</a:t>
            </a:r>
            <a:r>
              <a:rPr lang="de-DE" sz="3000" dirty="0">
                <a:solidFill>
                  <a:schemeClr val="bg1"/>
                </a:solidFill>
              </a:rPr>
              <a:t>. At </a:t>
            </a:r>
            <a:r>
              <a:rPr lang="de-DE" sz="3000" dirty="0" err="1">
                <a:solidFill>
                  <a:schemeClr val="bg1"/>
                </a:solidFill>
              </a:rPr>
              <a:t>vero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eos</a:t>
            </a:r>
            <a:r>
              <a:rPr lang="de-DE" sz="3000" dirty="0">
                <a:solidFill>
                  <a:schemeClr val="bg1"/>
                </a:solidFill>
              </a:rPr>
              <a:t> et </a:t>
            </a:r>
            <a:r>
              <a:rPr lang="de-DE" sz="3000" dirty="0" err="1">
                <a:solidFill>
                  <a:schemeClr val="bg1"/>
                </a:solidFill>
              </a:rPr>
              <a:t>accusam</a:t>
            </a:r>
            <a:r>
              <a:rPr lang="de-DE" sz="3000" dirty="0">
                <a:solidFill>
                  <a:schemeClr val="bg1"/>
                </a:solidFill>
              </a:rPr>
              <a:t> et </a:t>
            </a:r>
            <a:r>
              <a:rPr lang="de-DE" sz="3000" dirty="0" err="1">
                <a:solidFill>
                  <a:schemeClr val="bg1"/>
                </a:solidFill>
              </a:rPr>
              <a:t>justo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duo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dolores</a:t>
            </a:r>
            <a:r>
              <a:rPr lang="de-DE" sz="3000" dirty="0">
                <a:solidFill>
                  <a:schemeClr val="bg1"/>
                </a:solidFill>
              </a:rPr>
              <a:t> et </a:t>
            </a:r>
            <a:r>
              <a:rPr lang="de-DE" sz="3000" dirty="0" err="1">
                <a:solidFill>
                  <a:schemeClr val="bg1"/>
                </a:solidFill>
              </a:rPr>
              <a:t>ea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rebum</a:t>
            </a:r>
            <a:r>
              <a:rPr lang="de-DE" sz="30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4" name="Picture 2">
            <a:extLst>
              <a:ext uri="{FF2B5EF4-FFF2-40B4-BE49-F238E27FC236}">
                <a16:creationId xmlns:a16="http://schemas.microsoft.com/office/drawing/2014/main" id="{E41672E2-84FA-4A24-9524-A319EA2C4A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3618934" y="543176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irst, Last Name">
            <a:extLst>
              <a:ext uri="{FF2B5EF4-FFF2-40B4-BE49-F238E27FC236}">
                <a16:creationId xmlns:a16="http://schemas.microsoft.com/office/drawing/2014/main" id="{5B68056D-EF1A-4ED4-B142-FD56DAA8B5E2}"/>
              </a:ext>
            </a:extLst>
          </p:cNvPr>
          <p:cNvSpPr txBox="1"/>
          <p:nvPr/>
        </p:nvSpPr>
        <p:spPr bwMode="gray">
          <a:xfrm>
            <a:off x="8780694" y="6202611"/>
            <a:ext cx="3487506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l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2400" b="1" i="0" u="none" baseline="0" dirty="0">
                <a:solidFill>
                  <a:srgbClr val="00BCFF"/>
                </a:solidFill>
              </a:rPr>
              <a:t>First Name, Last Name</a:t>
            </a:r>
          </a:p>
        </p:txBody>
      </p:sp>
      <p:sp>
        <p:nvSpPr>
          <p:cNvPr id="22" name="Title">
            <a:extLst>
              <a:ext uri="{FF2B5EF4-FFF2-40B4-BE49-F238E27FC236}">
                <a16:creationId xmlns:a16="http://schemas.microsoft.com/office/drawing/2014/main" id="{B21374B3-C613-42A8-A32C-D9B50A6AAC53}"/>
              </a:ext>
            </a:extLst>
          </p:cNvPr>
          <p:cNvSpPr txBox="1"/>
          <p:nvPr/>
        </p:nvSpPr>
        <p:spPr bwMode="gray">
          <a:xfrm>
            <a:off x="8776454" y="6488278"/>
            <a:ext cx="2696348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l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2400" dirty="0">
                <a:solidFill>
                  <a:schemeClr val="bg1"/>
                </a:solidFill>
              </a:rPr>
              <a:t>Title </a:t>
            </a:r>
            <a:r>
              <a:rPr lang="de-DE" sz="2400" dirty="0" err="1">
                <a:solidFill>
                  <a:schemeClr val="bg1"/>
                </a:solidFill>
              </a:rPr>
              <a:t>goes</a:t>
            </a:r>
            <a:r>
              <a:rPr lang="de-DE" sz="2400" dirty="0">
                <a:solidFill>
                  <a:schemeClr val="bg1"/>
                </a:solidFill>
              </a:rPr>
              <a:t> </a:t>
            </a:r>
            <a:r>
              <a:rPr lang="de-DE" sz="2400" dirty="0" err="1">
                <a:solidFill>
                  <a:schemeClr val="bg1"/>
                </a:solidFill>
              </a:rPr>
              <a:t>here</a:t>
            </a:r>
            <a:endParaRPr lang="de-DE" sz="2400" b="0" i="0" u="none" baseline="0" dirty="0">
              <a:solidFill>
                <a:schemeClr val="bg1"/>
              </a:solidFill>
            </a:endParaRPr>
          </a:p>
        </p:txBody>
      </p:sp>
      <p:cxnSp>
        <p:nvCxnSpPr>
          <p:cNvPr id="25" name="Gerade Verbindung 26">
            <a:extLst>
              <a:ext uri="{FF2B5EF4-FFF2-40B4-BE49-F238E27FC236}">
                <a16:creationId xmlns:a16="http://schemas.microsoft.com/office/drawing/2014/main" id="{9ED2D761-53AB-49F9-B4B6-E43E0596E3FC}"/>
              </a:ext>
            </a:extLst>
          </p:cNvPr>
          <p:cNvCxnSpPr/>
          <p:nvPr/>
        </p:nvCxnSpPr>
        <p:spPr bwMode="gray">
          <a:xfrm flipH="1">
            <a:off x="8266202" y="6377422"/>
            <a:ext cx="287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13">
            <a:extLst>
              <a:ext uri="{FF2B5EF4-FFF2-40B4-BE49-F238E27FC236}">
                <a16:creationId xmlns:a16="http://schemas.microsoft.com/office/drawing/2014/main" id="{7475883A-A627-4EB3-A240-944B2AD0E4DE}"/>
              </a:ext>
            </a:extLst>
          </p:cNvPr>
          <p:cNvCxnSpPr/>
          <p:nvPr/>
        </p:nvCxnSpPr>
        <p:spPr bwMode="gray">
          <a:xfrm flipV="1">
            <a:off x="6088732" y="-286881"/>
            <a:ext cx="2681737" cy="8439698"/>
          </a:xfrm>
          <a:prstGeom prst="line">
            <a:avLst/>
          </a:prstGeom>
          <a:ln w="19050">
            <a:solidFill>
              <a:srgbClr val="00B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arallelogramm 26">
            <a:extLst>
              <a:ext uri="{FF2B5EF4-FFF2-40B4-BE49-F238E27FC236}">
                <a16:creationId xmlns:a16="http://schemas.microsoft.com/office/drawing/2014/main" id="{3290D7D3-5DB9-4E82-88BC-C3E13FD643B9}"/>
              </a:ext>
            </a:extLst>
          </p:cNvPr>
          <p:cNvSpPr/>
          <p:nvPr/>
        </p:nvSpPr>
        <p:spPr bwMode="gray">
          <a:xfrm>
            <a:off x="7203297" y="1086661"/>
            <a:ext cx="1577397" cy="1154064"/>
          </a:xfrm>
          <a:prstGeom prst="parallelogram">
            <a:avLst>
              <a:gd name="adj" fmla="val 15563"/>
            </a:avLst>
          </a:prstGeom>
          <a:solidFill>
            <a:srgbClr val="00B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9D8AB3CA-56E4-4F35-BB24-60105C432AA0}"/>
              </a:ext>
            </a:extLst>
          </p:cNvPr>
          <p:cNvSpPr>
            <a:spLocks noEditPoints="1"/>
          </p:cNvSpPr>
          <p:nvPr/>
        </p:nvSpPr>
        <p:spPr bwMode="auto">
          <a:xfrm>
            <a:off x="7522199" y="1324365"/>
            <a:ext cx="919143" cy="677068"/>
          </a:xfrm>
          <a:custGeom>
            <a:avLst/>
            <a:gdLst>
              <a:gd name="T0" fmla="*/ 502 w 593"/>
              <a:gd name="T1" fmla="*/ 436 h 436"/>
              <a:gd name="T2" fmla="*/ 287 w 593"/>
              <a:gd name="T3" fmla="*/ 436 h 436"/>
              <a:gd name="T4" fmla="*/ 331 w 593"/>
              <a:gd name="T5" fmla="*/ 227 h 436"/>
              <a:gd name="T6" fmla="*/ 593 w 593"/>
              <a:gd name="T7" fmla="*/ 0 h 436"/>
              <a:gd name="T8" fmla="*/ 573 w 593"/>
              <a:gd name="T9" fmla="*/ 95 h 436"/>
              <a:gd name="T10" fmla="*/ 452 w 593"/>
              <a:gd name="T11" fmla="*/ 227 h 436"/>
              <a:gd name="T12" fmla="*/ 546 w 593"/>
              <a:gd name="T13" fmla="*/ 227 h 436"/>
              <a:gd name="T14" fmla="*/ 502 w 593"/>
              <a:gd name="T15" fmla="*/ 436 h 436"/>
              <a:gd name="T16" fmla="*/ 215 w 593"/>
              <a:gd name="T17" fmla="*/ 436 h 436"/>
              <a:gd name="T18" fmla="*/ 0 w 593"/>
              <a:gd name="T19" fmla="*/ 436 h 436"/>
              <a:gd name="T20" fmla="*/ 44 w 593"/>
              <a:gd name="T21" fmla="*/ 227 h 436"/>
              <a:gd name="T22" fmla="*/ 306 w 593"/>
              <a:gd name="T23" fmla="*/ 0 h 436"/>
              <a:gd name="T24" fmla="*/ 286 w 593"/>
              <a:gd name="T25" fmla="*/ 95 h 436"/>
              <a:gd name="T26" fmla="*/ 165 w 593"/>
              <a:gd name="T27" fmla="*/ 227 h 436"/>
              <a:gd name="T28" fmla="*/ 259 w 593"/>
              <a:gd name="T29" fmla="*/ 227 h 436"/>
              <a:gd name="T30" fmla="*/ 215 w 593"/>
              <a:gd name="T31" fmla="*/ 43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3" h="436">
                <a:moveTo>
                  <a:pt x="502" y="436"/>
                </a:moveTo>
                <a:cubicBezTo>
                  <a:pt x="287" y="436"/>
                  <a:pt x="287" y="436"/>
                  <a:pt x="287" y="436"/>
                </a:cubicBezTo>
                <a:cubicBezTo>
                  <a:pt x="331" y="227"/>
                  <a:pt x="331" y="227"/>
                  <a:pt x="331" y="227"/>
                </a:cubicBezTo>
                <a:cubicBezTo>
                  <a:pt x="355" y="106"/>
                  <a:pt x="418" y="7"/>
                  <a:pt x="593" y="0"/>
                </a:cubicBezTo>
                <a:cubicBezTo>
                  <a:pt x="573" y="95"/>
                  <a:pt x="573" y="95"/>
                  <a:pt x="573" y="95"/>
                </a:cubicBezTo>
                <a:cubicBezTo>
                  <a:pt x="493" y="110"/>
                  <a:pt x="467" y="149"/>
                  <a:pt x="452" y="227"/>
                </a:cubicBezTo>
                <a:cubicBezTo>
                  <a:pt x="546" y="227"/>
                  <a:pt x="546" y="227"/>
                  <a:pt x="546" y="227"/>
                </a:cubicBezTo>
                <a:lnTo>
                  <a:pt x="502" y="436"/>
                </a:lnTo>
                <a:close/>
                <a:moveTo>
                  <a:pt x="215" y="436"/>
                </a:moveTo>
                <a:cubicBezTo>
                  <a:pt x="0" y="436"/>
                  <a:pt x="0" y="436"/>
                  <a:pt x="0" y="436"/>
                </a:cubicBezTo>
                <a:cubicBezTo>
                  <a:pt x="44" y="227"/>
                  <a:pt x="44" y="227"/>
                  <a:pt x="44" y="227"/>
                </a:cubicBezTo>
                <a:cubicBezTo>
                  <a:pt x="68" y="106"/>
                  <a:pt x="131" y="7"/>
                  <a:pt x="306" y="0"/>
                </a:cubicBezTo>
                <a:cubicBezTo>
                  <a:pt x="286" y="95"/>
                  <a:pt x="286" y="95"/>
                  <a:pt x="286" y="95"/>
                </a:cubicBezTo>
                <a:cubicBezTo>
                  <a:pt x="206" y="110"/>
                  <a:pt x="180" y="149"/>
                  <a:pt x="165" y="227"/>
                </a:cubicBezTo>
                <a:cubicBezTo>
                  <a:pt x="259" y="227"/>
                  <a:pt x="259" y="227"/>
                  <a:pt x="259" y="227"/>
                </a:cubicBezTo>
                <a:lnTo>
                  <a:pt x="215" y="4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306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 bwMode="gray">
          <a:xfrm>
            <a:off x="0" y="-6098"/>
            <a:ext cx="15240000" cy="8007098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E904B847-F17B-4D26-940A-3BEDE99E1601}"/>
              </a:ext>
            </a:extLst>
          </p:cNvPr>
          <p:cNvSpPr/>
          <p:nvPr/>
        </p:nvSpPr>
        <p:spPr bwMode="ltGray">
          <a:xfrm rot="16200000" flipH="1" flipV="1">
            <a:off x="7660464" y="1773335"/>
            <a:ext cx="276788" cy="1211570"/>
          </a:xfrm>
          <a:custGeom>
            <a:avLst/>
            <a:gdLst/>
            <a:ahLst/>
            <a:cxnLst/>
            <a:rect l="l" t="t" r="r" b="b"/>
            <a:pathLst>
              <a:path w="473753" h="2073732">
                <a:moveTo>
                  <a:pt x="0" y="2073732"/>
                </a:moveTo>
                <a:lnTo>
                  <a:pt x="0" y="0"/>
                </a:lnTo>
                <a:lnTo>
                  <a:pt x="473753" y="73730"/>
                </a:lnTo>
                <a:close/>
              </a:path>
            </a:pathLst>
          </a:custGeom>
          <a:solidFill>
            <a:srgbClr val="10384F"/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32" name="Freihandform: Form 31">
            <a:extLst>
              <a:ext uri="{FF2B5EF4-FFF2-40B4-BE49-F238E27FC236}">
                <a16:creationId xmlns:a16="http://schemas.microsoft.com/office/drawing/2014/main" id="{1692D08E-49D3-4B3C-A3E8-20480DD90D2A}"/>
              </a:ext>
            </a:extLst>
          </p:cNvPr>
          <p:cNvSpPr/>
          <p:nvPr/>
        </p:nvSpPr>
        <p:spPr bwMode="gray">
          <a:xfrm>
            <a:off x="6502400" y="-6098"/>
            <a:ext cx="8737600" cy="8023594"/>
          </a:xfrm>
          <a:custGeom>
            <a:avLst/>
            <a:gdLst>
              <a:gd name="connsiteX0" fmla="*/ 1397528 w 8737600"/>
              <a:gd name="connsiteY0" fmla="*/ 0 h 8023594"/>
              <a:gd name="connsiteX1" fmla="*/ 5285762 w 8737600"/>
              <a:gd name="connsiteY1" fmla="*/ 8269 h 8023594"/>
              <a:gd name="connsiteX2" fmla="*/ 5285762 w 8737600"/>
              <a:gd name="connsiteY2" fmla="*/ 6097 h 8023594"/>
              <a:gd name="connsiteX3" fmla="*/ 8737600 w 8737600"/>
              <a:gd name="connsiteY3" fmla="*/ 6097 h 8023594"/>
              <a:gd name="connsiteX4" fmla="*/ 8737600 w 8737600"/>
              <a:gd name="connsiteY4" fmla="*/ 8023594 h 8023594"/>
              <a:gd name="connsiteX5" fmla="*/ 5285762 w 8737600"/>
              <a:gd name="connsiteY5" fmla="*/ 8023594 h 8023594"/>
              <a:gd name="connsiteX6" fmla="*/ 5285762 w 8737600"/>
              <a:gd name="connsiteY6" fmla="*/ 8019139 h 8023594"/>
              <a:gd name="connsiteX7" fmla="*/ 5285761 w 8737600"/>
              <a:gd name="connsiteY7" fmla="*/ 8019151 h 8023594"/>
              <a:gd name="connsiteX8" fmla="*/ 0 w 8737600"/>
              <a:gd name="connsiteY8" fmla="*/ 8019151 h 802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737600" h="8023594">
                <a:moveTo>
                  <a:pt x="1397528" y="0"/>
                </a:moveTo>
                <a:lnTo>
                  <a:pt x="5285762" y="8269"/>
                </a:lnTo>
                <a:lnTo>
                  <a:pt x="5285762" y="6097"/>
                </a:lnTo>
                <a:lnTo>
                  <a:pt x="8737600" y="6097"/>
                </a:lnTo>
                <a:lnTo>
                  <a:pt x="8737600" y="8023594"/>
                </a:lnTo>
                <a:lnTo>
                  <a:pt x="5285762" y="8023594"/>
                </a:lnTo>
                <a:lnTo>
                  <a:pt x="5285762" y="8019139"/>
                </a:lnTo>
                <a:lnTo>
                  <a:pt x="5285761" y="8019151"/>
                </a:lnTo>
                <a:lnTo>
                  <a:pt x="0" y="8019151"/>
                </a:lnTo>
                <a:close/>
              </a:path>
            </a:pathLst>
          </a:custGeom>
          <a:solidFill>
            <a:schemeClr val="accent3">
              <a:alpha val="9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" name="Main Text">
            <a:extLst>
              <a:ext uri="{FF2B5EF4-FFF2-40B4-BE49-F238E27FC236}">
                <a16:creationId xmlns:a16="http://schemas.microsoft.com/office/drawing/2014/main" id="{9CE656A8-4DED-41D0-8E0F-41BC0139639F}"/>
              </a:ext>
            </a:extLst>
          </p:cNvPr>
          <p:cNvSpPr txBox="1"/>
          <p:nvPr/>
        </p:nvSpPr>
        <p:spPr bwMode="gray">
          <a:xfrm>
            <a:off x="8266202" y="2962877"/>
            <a:ext cx="5850773" cy="276998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de-DE" sz="3000" dirty="0" err="1">
                <a:solidFill>
                  <a:schemeClr val="bg1"/>
                </a:solidFill>
              </a:rPr>
              <a:t>Lorem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ipsum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dolor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sit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amet</a:t>
            </a:r>
            <a:r>
              <a:rPr lang="de-DE" sz="3000" dirty="0">
                <a:solidFill>
                  <a:schemeClr val="bg1"/>
                </a:solidFill>
              </a:rPr>
              <a:t>, </a:t>
            </a:r>
            <a:r>
              <a:rPr lang="de-DE" sz="3000" dirty="0" err="1">
                <a:solidFill>
                  <a:schemeClr val="bg1"/>
                </a:solidFill>
              </a:rPr>
              <a:t>consetetur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elitr</a:t>
            </a:r>
            <a:r>
              <a:rPr lang="de-DE" sz="3000" dirty="0">
                <a:solidFill>
                  <a:schemeClr val="bg1"/>
                </a:solidFill>
              </a:rPr>
              <a:t>, sed </a:t>
            </a:r>
            <a:r>
              <a:rPr lang="de-DE" sz="3000" dirty="0" err="1">
                <a:solidFill>
                  <a:schemeClr val="bg1"/>
                </a:solidFill>
              </a:rPr>
              <a:t>diam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nonumy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eirmod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tempor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rgbClr val="89D329"/>
                </a:solidFill>
              </a:rPr>
              <a:t>invidunt</a:t>
            </a:r>
            <a:r>
              <a:rPr lang="de-DE" sz="3000" dirty="0">
                <a:solidFill>
                  <a:srgbClr val="89D329"/>
                </a:solidFill>
              </a:rPr>
              <a:t> </a:t>
            </a:r>
            <a:r>
              <a:rPr lang="de-DE" sz="3000" dirty="0" err="1">
                <a:solidFill>
                  <a:srgbClr val="89D329"/>
                </a:solidFill>
              </a:rPr>
              <a:t>ut</a:t>
            </a:r>
            <a:r>
              <a:rPr lang="de-DE" sz="3000" dirty="0">
                <a:solidFill>
                  <a:srgbClr val="89D329"/>
                </a:solidFill>
              </a:rPr>
              <a:t> </a:t>
            </a:r>
            <a:r>
              <a:rPr lang="de-DE" sz="3000" dirty="0" err="1">
                <a:solidFill>
                  <a:srgbClr val="89D329"/>
                </a:solidFill>
              </a:rPr>
              <a:t>labore</a:t>
            </a:r>
            <a:r>
              <a:rPr lang="de-DE" sz="3000" dirty="0">
                <a:solidFill>
                  <a:srgbClr val="89D329"/>
                </a:solidFill>
              </a:rPr>
              <a:t> et </a:t>
            </a:r>
            <a:r>
              <a:rPr lang="de-DE" sz="3000" dirty="0" err="1">
                <a:solidFill>
                  <a:srgbClr val="89D329"/>
                </a:solidFill>
              </a:rPr>
              <a:t>dolore</a:t>
            </a:r>
            <a:r>
              <a:rPr lang="de-DE" sz="3000" dirty="0">
                <a:solidFill>
                  <a:srgbClr val="89D329"/>
                </a:solidFill>
              </a:rPr>
              <a:t> magna erat, </a:t>
            </a:r>
            <a:r>
              <a:rPr lang="de-DE" sz="3000" dirty="0">
                <a:solidFill>
                  <a:schemeClr val="bg1"/>
                </a:solidFill>
              </a:rPr>
              <a:t>sed </a:t>
            </a:r>
            <a:r>
              <a:rPr lang="de-DE" sz="3000" dirty="0" err="1">
                <a:solidFill>
                  <a:schemeClr val="bg1"/>
                </a:solidFill>
              </a:rPr>
              <a:t>diam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voluptua</a:t>
            </a:r>
            <a:r>
              <a:rPr lang="de-DE" sz="3000" dirty="0">
                <a:solidFill>
                  <a:schemeClr val="bg1"/>
                </a:solidFill>
              </a:rPr>
              <a:t>. At </a:t>
            </a:r>
            <a:r>
              <a:rPr lang="de-DE" sz="3000" dirty="0" err="1">
                <a:solidFill>
                  <a:schemeClr val="bg1"/>
                </a:solidFill>
              </a:rPr>
              <a:t>vero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eos</a:t>
            </a:r>
            <a:r>
              <a:rPr lang="de-DE" sz="3000" dirty="0">
                <a:solidFill>
                  <a:schemeClr val="bg1"/>
                </a:solidFill>
              </a:rPr>
              <a:t> et </a:t>
            </a:r>
            <a:r>
              <a:rPr lang="de-DE" sz="3000" dirty="0" err="1">
                <a:solidFill>
                  <a:schemeClr val="bg1"/>
                </a:solidFill>
              </a:rPr>
              <a:t>accusam</a:t>
            </a:r>
            <a:r>
              <a:rPr lang="de-DE" sz="3000" dirty="0">
                <a:solidFill>
                  <a:schemeClr val="bg1"/>
                </a:solidFill>
              </a:rPr>
              <a:t> et </a:t>
            </a:r>
            <a:r>
              <a:rPr lang="de-DE" sz="3000" dirty="0" err="1">
                <a:solidFill>
                  <a:schemeClr val="bg1"/>
                </a:solidFill>
              </a:rPr>
              <a:t>justo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duo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dolores</a:t>
            </a:r>
            <a:r>
              <a:rPr lang="de-DE" sz="3000" dirty="0">
                <a:solidFill>
                  <a:schemeClr val="bg1"/>
                </a:solidFill>
              </a:rPr>
              <a:t> et </a:t>
            </a:r>
            <a:r>
              <a:rPr lang="de-DE" sz="3000" dirty="0" err="1">
                <a:solidFill>
                  <a:schemeClr val="bg1"/>
                </a:solidFill>
              </a:rPr>
              <a:t>ea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rebum</a:t>
            </a:r>
            <a:r>
              <a:rPr lang="de-DE" sz="30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4" name="Picture 2">
            <a:extLst>
              <a:ext uri="{FF2B5EF4-FFF2-40B4-BE49-F238E27FC236}">
                <a16:creationId xmlns:a16="http://schemas.microsoft.com/office/drawing/2014/main" id="{E41672E2-84FA-4A24-9524-A319EA2C4A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3618934" y="543176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irst, Last Name">
            <a:extLst>
              <a:ext uri="{FF2B5EF4-FFF2-40B4-BE49-F238E27FC236}">
                <a16:creationId xmlns:a16="http://schemas.microsoft.com/office/drawing/2014/main" id="{5B68056D-EF1A-4ED4-B142-FD56DAA8B5E2}"/>
              </a:ext>
            </a:extLst>
          </p:cNvPr>
          <p:cNvSpPr txBox="1"/>
          <p:nvPr/>
        </p:nvSpPr>
        <p:spPr bwMode="gray">
          <a:xfrm>
            <a:off x="8780694" y="6202611"/>
            <a:ext cx="3487506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l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2400" b="1" i="0" u="none" baseline="0" dirty="0">
                <a:solidFill>
                  <a:srgbClr val="FF3162"/>
                </a:solidFill>
              </a:rPr>
              <a:t>First Name, Last Name</a:t>
            </a:r>
          </a:p>
        </p:txBody>
      </p:sp>
      <p:sp>
        <p:nvSpPr>
          <p:cNvPr id="22" name="Title">
            <a:extLst>
              <a:ext uri="{FF2B5EF4-FFF2-40B4-BE49-F238E27FC236}">
                <a16:creationId xmlns:a16="http://schemas.microsoft.com/office/drawing/2014/main" id="{B21374B3-C613-42A8-A32C-D9B50A6AAC53}"/>
              </a:ext>
            </a:extLst>
          </p:cNvPr>
          <p:cNvSpPr txBox="1"/>
          <p:nvPr/>
        </p:nvSpPr>
        <p:spPr bwMode="gray">
          <a:xfrm>
            <a:off x="8776454" y="6488278"/>
            <a:ext cx="2696348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l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2400" dirty="0">
                <a:solidFill>
                  <a:schemeClr val="bg1"/>
                </a:solidFill>
              </a:rPr>
              <a:t>Title </a:t>
            </a:r>
            <a:r>
              <a:rPr lang="de-DE" sz="2400" dirty="0" err="1">
                <a:solidFill>
                  <a:schemeClr val="bg1"/>
                </a:solidFill>
              </a:rPr>
              <a:t>goes</a:t>
            </a:r>
            <a:r>
              <a:rPr lang="de-DE" sz="2400" dirty="0">
                <a:solidFill>
                  <a:schemeClr val="bg1"/>
                </a:solidFill>
              </a:rPr>
              <a:t> </a:t>
            </a:r>
            <a:r>
              <a:rPr lang="de-DE" sz="2400" dirty="0" err="1">
                <a:solidFill>
                  <a:schemeClr val="bg1"/>
                </a:solidFill>
              </a:rPr>
              <a:t>here</a:t>
            </a:r>
            <a:endParaRPr lang="de-DE" sz="2400" b="0" i="0" u="none" baseline="0" dirty="0">
              <a:solidFill>
                <a:schemeClr val="bg1"/>
              </a:solidFill>
            </a:endParaRPr>
          </a:p>
        </p:txBody>
      </p:sp>
      <p:cxnSp>
        <p:nvCxnSpPr>
          <p:cNvPr id="25" name="Gerade Verbindung 26">
            <a:extLst>
              <a:ext uri="{FF2B5EF4-FFF2-40B4-BE49-F238E27FC236}">
                <a16:creationId xmlns:a16="http://schemas.microsoft.com/office/drawing/2014/main" id="{9ED2D761-53AB-49F9-B4B6-E43E0596E3FC}"/>
              </a:ext>
            </a:extLst>
          </p:cNvPr>
          <p:cNvCxnSpPr/>
          <p:nvPr/>
        </p:nvCxnSpPr>
        <p:spPr bwMode="gray">
          <a:xfrm flipH="1">
            <a:off x="8266202" y="6377422"/>
            <a:ext cx="287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13">
            <a:extLst>
              <a:ext uri="{FF2B5EF4-FFF2-40B4-BE49-F238E27FC236}">
                <a16:creationId xmlns:a16="http://schemas.microsoft.com/office/drawing/2014/main" id="{7475883A-A627-4EB3-A240-944B2AD0E4DE}"/>
              </a:ext>
            </a:extLst>
          </p:cNvPr>
          <p:cNvCxnSpPr/>
          <p:nvPr/>
        </p:nvCxnSpPr>
        <p:spPr bwMode="gray">
          <a:xfrm flipV="1">
            <a:off x="6088732" y="-286881"/>
            <a:ext cx="2681737" cy="8439698"/>
          </a:xfrm>
          <a:prstGeom prst="line">
            <a:avLst/>
          </a:prstGeom>
          <a:ln w="19050">
            <a:solidFill>
              <a:srgbClr val="FF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arallelogramm 26">
            <a:extLst>
              <a:ext uri="{FF2B5EF4-FFF2-40B4-BE49-F238E27FC236}">
                <a16:creationId xmlns:a16="http://schemas.microsoft.com/office/drawing/2014/main" id="{3290D7D3-5DB9-4E82-88BC-C3E13FD643B9}"/>
              </a:ext>
            </a:extLst>
          </p:cNvPr>
          <p:cNvSpPr/>
          <p:nvPr/>
        </p:nvSpPr>
        <p:spPr bwMode="gray">
          <a:xfrm>
            <a:off x="7203297" y="1086661"/>
            <a:ext cx="1577397" cy="1154064"/>
          </a:xfrm>
          <a:prstGeom prst="parallelogram">
            <a:avLst>
              <a:gd name="adj" fmla="val 15563"/>
            </a:avLst>
          </a:prstGeom>
          <a:solidFill>
            <a:srgbClr val="66B5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9D8AB3CA-56E4-4F35-BB24-60105C432AA0}"/>
              </a:ext>
            </a:extLst>
          </p:cNvPr>
          <p:cNvSpPr>
            <a:spLocks noEditPoints="1"/>
          </p:cNvSpPr>
          <p:nvPr/>
        </p:nvSpPr>
        <p:spPr bwMode="auto">
          <a:xfrm>
            <a:off x="7522199" y="1324365"/>
            <a:ext cx="919143" cy="677068"/>
          </a:xfrm>
          <a:custGeom>
            <a:avLst/>
            <a:gdLst>
              <a:gd name="T0" fmla="*/ 502 w 593"/>
              <a:gd name="T1" fmla="*/ 436 h 436"/>
              <a:gd name="T2" fmla="*/ 287 w 593"/>
              <a:gd name="T3" fmla="*/ 436 h 436"/>
              <a:gd name="T4" fmla="*/ 331 w 593"/>
              <a:gd name="T5" fmla="*/ 227 h 436"/>
              <a:gd name="T6" fmla="*/ 593 w 593"/>
              <a:gd name="T7" fmla="*/ 0 h 436"/>
              <a:gd name="T8" fmla="*/ 573 w 593"/>
              <a:gd name="T9" fmla="*/ 95 h 436"/>
              <a:gd name="T10" fmla="*/ 452 w 593"/>
              <a:gd name="T11" fmla="*/ 227 h 436"/>
              <a:gd name="T12" fmla="*/ 546 w 593"/>
              <a:gd name="T13" fmla="*/ 227 h 436"/>
              <a:gd name="T14" fmla="*/ 502 w 593"/>
              <a:gd name="T15" fmla="*/ 436 h 436"/>
              <a:gd name="T16" fmla="*/ 215 w 593"/>
              <a:gd name="T17" fmla="*/ 436 h 436"/>
              <a:gd name="T18" fmla="*/ 0 w 593"/>
              <a:gd name="T19" fmla="*/ 436 h 436"/>
              <a:gd name="T20" fmla="*/ 44 w 593"/>
              <a:gd name="T21" fmla="*/ 227 h 436"/>
              <a:gd name="T22" fmla="*/ 306 w 593"/>
              <a:gd name="T23" fmla="*/ 0 h 436"/>
              <a:gd name="T24" fmla="*/ 286 w 593"/>
              <a:gd name="T25" fmla="*/ 95 h 436"/>
              <a:gd name="T26" fmla="*/ 165 w 593"/>
              <a:gd name="T27" fmla="*/ 227 h 436"/>
              <a:gd name="T28" fmla="*/ 259 w 593"/>
              <a:gd name="T29" fmla="*/ 227 h 436"/>
              <a:gd name="T30" fmla="*/ 215 w 593"/>
              <a:gd name="T31" fmla="*/ 43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3" h="436">
                <a:moveTo>
                  <a:pt x="502" y="436"/>
                </a:moveTo>
                <a:cubicBezTo>
                  <a:pt x="287" y="436"/>
                  <a:pt x="287" y="436"/>
                  <a:pt x="287" y="436"/>
                </a:cubicBezTo>
                <a:cubicBezTo>
                  <a:pt x="331" y="227"/>
                  <a:pt x="331" y="227"/>
                  <a:pt x="331" y="227"/>
                </a:cubicBezTo>
                <a:cubicBezTo>
                  <a:pt x="355" y="106"/>
                  <a:pt x="418" y="7"/>
                  <a:pt x="593" y="0"/>
                </a:cubicBezTo>
                <a:cubicBezTo>
                  <a:pt x="573" y="95"/>
                  <a:pt x="573" y="95"/>
                  <a:pt x="573" y="95"/>
                </a:cubicBezTo>
                <a:cubicBezTo>
                  <a:pt x="493" y="110"/>
                  <a:pt x="467" y="149"/>
                  <a:pt x="452" y="227"/>
                </a:cubicBezTo>
                <a:cubicBezTo>
                  <a:pt x="546" y="227"/>
                  <a:pt x="546" y="227"/>
                  <a:pt x="546" y="227"/>
                </a:cubicBezTo>
                <a:lnTo>
                  <a:pt x="502" y="436"/>
                </a:lnTo>
                <a:close/>
                <a:moveTo>
                  <a:pt x="215" y="436"/>
                </a:moveTo>
                <a:cubicBezTo>
                  <a:pt x="0" y="436"/>
                  <a:pt x="0" y="436"/>
                  <a:pt x="0" y="436"/>
                </a:cubicBezTo>
                <a:cubicBezTo>
                  <a:pt x="44" y="227"/>
                  <a:pt x="44" y="227"/>
                  <a:pt x="44" y="227"/>
                </a:cubicBezTo>
                <a:cubicBezTo>
                  <a:pt x="68" y="106"/>
                  <a:pt x="131" y="7"/>
                  <a:pt x="306" y="0"/>
                </a:cubicBezTo>
                <a:cubicBezTo>
                  <a:pt x="286" y="95"/>
                  <a:pt x="286" y="95"/>
                  <a:pt x="286" y="95"/>
                </a:cubicBezTo>
                <a:cubicBezTo>
                  <a:pt x="206" y="110"/>
                  <a:pt x="180" y="149"/>
                  <a:pt x="165" y="227"/>
                </a:cubicBezTo>
                <a:cubicBezTo>
                  <a:pt x="259" y="227"/>
                  <a:pt x="259" y="227"/>
                  <a:pt x="259" y="227"/>
                </a:cubicBezTo>
                <a:lnTo>
                  <a:pt x="215" y="4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5544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 bwMode="gray">
          <a:xfrm>
            <a:off x="0" y="-6098"/>
            <a:ext cx="15240000" cy="8007098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7" name="Freihandform: Form 46">
            <a:extLst>
              <a:ext uri="{FF2B5EF4-FFF2-40B4-BE49-F238E27FC236}">
                <a16:creationId xmlns:a16="http://schemas.microsoft.com/office/drawing/2014/main" id="{0DD319A9-9F4D-4363-BEE9-E97450EF208E}"/>
              </a:ext>
            </a:extLst>
          </p:cNvPr>
          <p:cNvSpPr>
            <a:spLocks/>
          </p:cNvSpPr>
          <p:nvPr/>
        </p:nvSpPr>
        <p:spPr bwMode="auto">
          <a:xfrm>
            <a:off x="0" y="3190710"/>
            <a:ext cx="15240000" cy="4813465"/>
          </a:xfrm>
          <a:custGeom>
            <a:avLst/>
            <a:gdLst>
              <a:gd name="connsiteX0" fmla="*/ 15234289 w 15234289"/>
              <a:gd name="connsiteY0" fmla="*/ 0 h 4813465"/>
              <a:gd name="connsiteX1" fmla="*/ 15234289 w 15234289"/>
              <a:gd name="connsiteY1" fmla="*/ 4813465 h 4813465"/>
              <a:gd name="connsiteX2" fmla="*/ 0 w 15234289"/>
              <a:gd name="connsiteY2" fmla="*/ 4813465 h 4813465"/>
              <a:gd name="connsiteX3" fmla="*/ 0 w 15234289"/>
              <a:gd name="connsiteY3" fmla="*/ 2740497 h 4813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4289" h="4813465">
                <a:moveTo>
                  <a:pt x="15234289" y="0"/>
                </a:moveTo>
                <a:lnTo>
                  <a:pt x="15234289" y="4813465"/>
                </a:lnTo>
                <a:lnTo>
                  <a:pt x="0" y="4813465"/>
                </a:lnTo>
                <a:lnTo>
                  <a:pt x="0" y="2740497"/>
                </a:lnTo>
                <a:close/>
              </a:path>
            </a:pathLst>
          </a:custGeom>
          <a:solidFill>
            <a:srgbClr val="10384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400"/>
          </a:p>
        </p:txBody>
      </p:sp>
      <p:sp>
        <p:nvSpPr>
          <p:cNvPr id="44" name="First, Last Name">
            <a:extLst>
              <a:ext uri="{FF2B5EF4-FFF2-40B4-BE49-F238E27FC236}">
                <a16:creationId xmlns:a16="http://schemas.microsoft.com/office/drawing/2014/main" id="{59DD9640-6726-4251-A41C-A8BED4E33D2C}"/>
              </a:ext>
            </a:extLst>
          </p:cNvPr>
          <p:cNvSpPr txBox="1"/>
          <p:nvPr/>
        </p:nvSpPr>
        <p:spPr bwMode="gray">
          <a:xfrm>
            <a:off x="7390584" y="6988566"/>
            <a:ext cx="5915021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de-DE" sz="2400" b="1" i="0" u="none" baseline="0" dirty="0">
                <a:solidFill>
                  <a:srgbClr val="FF3162"/>
                </a:solidFill>
              </a:rPr>
              <a:t>First Name, Last Name </a:t>
            </a:r>
            <a:r>
              <a:rPr lang="de-DE" sz="2400" dirty="0">
                <a:solidFill>
                  <a:schemeClr val="bg1"/>
                </a:solidFill>
              </a:rPr>
              <a:t>Title </a:t>
            </a:r>
            <a:r>
              <a:rPr lang="de-DE" sz="2400" dirty="0" err="1">
                <a:solidFill>
                  <a:schemeClr val="bg1"/>
                </a:solidFill>
              </a:rPr>
              <a:t>goes</a:t>
            </a:r>
            <a:r>
              <a:rPr lang="de-DE" sz="2400" dirty="0">
                <a:solidFill>
                  <a:schemeClr val="bg1"/>
                </a:solidFill>
              </a:rPr>
              <a:t> </a:t>
            </a:r>
            <a:r>
              <a:rPr lang="de-DE" sz="2400" dirty="0" err="1">
                <a:solidFill>
                  <a:schemeClr val="bg1"/>
                </a:solidFill>
              </a:rPr>
              <a:t>here</a:t>
            </a:r>
            <a:endParaRPr lang="de-DE" sz="2400" dirty="0">
              <a:solidFill>
                <a:schemeClr val="bg1"/>
              </a:solidFill>
            </a:endParaRPr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C61B0B5B-C02D-49B9-9D02-1E97C5EF00E7}"/>
              </a:ext>
            </a:extLst>
          </p:cNvPr>
          <p:cNvSpPr>
            <a:spLocks noEditPoints="1"/>
          </p:cNvSpPr>
          <p:nvPr/>
        </p:nvSpPr>
        <p:spPr bwMode="auto">
          <a:xfrm>
            <a:off x="5631569" y="5077902"/>
            <a:ext cx="1369746" cy="1008995"/>
          </a:xfrm>
          <a:custGeom>
            <a:avLst/>
            <a:gdLst>
              <a:gd name="T0" fmla="*/ 502 w 593"/>
              <a:gd name="T1" fmla="*/ 436 h 436"/>
              <a:gd name="T2" fmla="*/ 287 w 593"/>
              <a:gd name="T3" fmla="*/ 436 h 436"/>
              <a:gd name="T4" fmla="*/ 331 w 593"/>
              <a:gd name="T5" fmla="*/ 227 h 436"/>
              <a:gd name="T6" fmla="*/ 593 w 593"/>
              <a:gd name="T7" fmla="*/ 0 h 436"/>
              <a:gd name="T8" fmla="*/ 573 w 593"/>
              <a:gd name="T9" fmla="*/ 95 h 436"/>
              <a:gd name="T10" fmla="*/ 452 w 593"/>
              <a:gd name="T11" fmla="*/ 227 h 436"/>
              <a:gd name="T12" fmla="*/ 546 w 593"/>
              <a:gd name="T13" fmla="*/ 227 h 436"/>
              <a:gd name="T14" fmla="*/ 502 w 593"/>
              <a:gd name="T15" fmla="*/ 436 h 436"/>
              <a:gd name="T16" fmla="*/ 215 w 593"/>
              <a:gd name="T17" fmla="*/ 436 h 436"/>
              <a:gd name="T18" fmla="*/ 0 w 593"/>
              <a:gd name="T19" fmla="*/ 436 h 436"/>
              <a:gd name="T20" fmla="*/ 44 w 593"/>
              <a:gd name="T21" fmla="*/ 227 h 436"/>
              <a:gd name="T22" fmla="*/ 306 w 593"/>
              <a:gd name="T23" fmla="*/ 0 h 436"/>
              <a:gd name="T24" fmla="*/ 286 w 593"/>
              <a:gd name="T25" fmla="*/ 95 h 436"/>
              <a:gd name="T26" fmla="*/ 165 w 593"/>
              <a:gd name="T27" fmla="*/ 227 h 436"/>
              <a:gd name="T28" fmla="*/ 259 w 593"/>
              <a:gd name="T29" fmla="*/ 227 h 436"/>
              <a:gd name="T30" fmla="*/ 215 w 593"/>
              <a:gd name="T31" fmla="*/ 43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3" h="436">
                <a:moveTo>
                  <a:pt x="502" y="436"/>
                </a:moveTo>
                <a:cubicBezTo>
                  <a:pt x="287" y="436"/>
                  <a:pt x="287" y="436"/>
                  <a:pt x="287" y="436"/>
                </a:cubicBezTo>
                <a:cubicBezTo>
                  <a:pt x="331" y="227"/>
                  <a:pt x="331" y="227"/>
                  <a:pt x="331" y="227"/>
                </a:cubicBezTo>
                <a:cubicBezTo>
                  <a:pt x="355" y="106"/>
                  <a:pt x="418" y="7"/>
                  <a:pt x="593" y="0"/>
                </a:cubicBezTo>
                <a:cubicBezTo>
                  <a:pt x="573" y="95"/>
                  <a:pt x="573" y="95"/>
                  <a:pt x="573" y="95"/>
                </a:cubicBezTo>
                <a:cubicBezTo>
                  <a:pt x="493" y="110"/>
                  <a:pt x="467" y="149"/>
                  <a:pt x="452" y="227"/>
                </a:cubicBezTo>
                <a:cubicBezTo>
                  <a:pt x="546" y="227"/>
                  <a:pt x="546" y="227"/>
                  <a:pt x="546" y="227"/>
                </a:cubicBezTo>
                <a:lnTo>
                  <a:pt x="502" y="436"/>
                </a:lnTo>
                <a:close/>
                <a:moveTo>
                  <a:pt x="215" y="436"/>
                </a:moveTo>
                <a:cubicBezTo>
                  <a:pt x="0" y="436"/>
                  <a:pt x="0" y="436"/>
                  <a:pt x="0" y="436"/>
                </a:cubicBezTo>
                <a:cubicBezTo>
                  <a:pt x="44" y="227"/>
                  <a:pt x="44" y="227"/>
                  <a:pt x="44" y="227"/>
                </a:cubicBezTo>
                <a:cubicBezTo>
                  <a:pt x="68" y="106"/>
                  <a:pt x="131" y="7"/>
                  <a:pt x="306" y="0"/>
                </a:cubicBezTo>
                <a:cubicBezTo>
                  <a:pt x="286" y="95"/>
                  <a:pt x="286" y="95"/>
                  <a:pt x="286" y="95"/>
                </a:cubicBezTo>
                <a:cubicBezTo>
                  <a:pt x="206" y="110"/>
                  <a:pt x="180" y="149"/>
                  <a:pt x="165" y="227"/>
                </a:cubicBezTo>
                <a:cubicBezTo>
                  <a:pt x="259" y="227"/>
                  <a:pt x="259" y="227"/>
                  <a:pt x="259" y="227"/>
                </a:cubicBezTo>
                <a:lnTo>
                  <a:pt x="215" y="436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400"/>
          </a:p>
        </p:txBody>
      </p:sp>
      <p:sp>
        <p:nvSpPr>
          <p:cNvPr id="46" name="TextBox 5">
            <a:extLst>
              <a:ext uri="{FF2B5EF4-FFF2-40B4-BE49-F238E27FC236}">
                <a16:creationId xmlns:a16="http://schemas.microsoft.com/office/drawing/2014/main" id="{323EAB50-46BC-47DD-82A4-580EA31F5D05}"/>
              </a:ext>
            </a:extLst>
          </p:cNvPr>
          <p:cNvSpPr txBox="1"/>
          <p:nvPr/>
        </p:nvSpPr>
        <p:spPr bwMode="gray">
          <a:xfrm>
            <a:off x="7390584" y="4968455"/>
            <a:ext cx="7106466" cy="184665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000" i="1" dirty="0">
                <a:solidFill>
                  <a:schemeClr val="bg1"/>
                </a:solidFill>
              </a:rPr>
              <a:t>Lorem ipsum dolor sit </a:t>
            </a:r>
            <a:r>
              <a:rPr lang="en-US" sz="3000" i="1" dirty="0" err="1">
                <a:solidFill>
                  <a:schemeClr val="bg1"/>
                </a:solidFill>
              </a:rPr>
              <a:t>amet</a:t>
            </a:r>
            <a:r>
              <a:rPr lang="en-US" sz="3000" i="1" dirty="0">
                <a:solidFill>
                  <a:schemeClr val="bg1"/>
                </a:solidFill>
              </a:rPr>
              <a:t>, </a:t>
            </a:r>
            <a:r>
              <a:rPr lang="en-US" sz="3000" i="1" dirty="0" err="1">
                <a:solidFill>
                  <a:schemeClr val="bg1"/>
                </a:solidFill>
              </a:rPr>
              <a:t>consetetur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sadipscing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elitr</a:t>
            </a:r>
            <a:r>
              <a:rPr lang="en-US" sz="3000" i="1" dirty="0">
                <a:solidFill>
                  <a:schemeClr val="bg1"/>
                </a:solidFill>
              </a:rPr>
              <a:t>, sed diam </a:t>
            </a:r>
            <a:r>
              <a:rPr lang="en-US" sz="3000" i="1" dirty="0" err="1">
                <a:solidFill>
                  <a:schemeClr val="bg1"/>
                </a:solidFill>
              </a:rPr>
              <a:t>nonumy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eirmod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tempor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rgbClr val="FF3162"/>
                </a:solidFill>
              </a:rPr>
              <a:t>invidunt</a:t>
            </a:r>
            <a:r>
              <a:rPr lang="en-US" sz="3000" i="1" dirty="0">
                <a:solidFill>
                  <a:srgbClr val="FF3162"/>
                </a:solidFill>
              </a:rPr>
              <a:t> </a:t>
            </a:r>
            <a:r>
              <a:rPr lang="en-US" sz="3000" i="1" dirty="0" err="1">
                <a:solidFill>
                  <a:srgbClr val="FF3162"/>
                </a:solidFill>
              </a:rPr>
              <a:t>ut</a:t>
            </a:r>
            <a:r>
              <a:rPr lang="en-US" sz="3000" i="1" dirty="0">
                <a:solidFill>
                  <a:srgbClr val="FF3162"/>
                </a:solidFill>
              </a:rPr>
              <a:t> labore et dolore mag </a:t>
            </a:r>
            <a:r>
              <a:rPr lang="en-US" sz="3000" i="1" dirty="0" err="1">
                <a:solidFill>
                  <a:schemeClr val="bg1"/>
                </a:solidFill>
              </a:rPr>
              <a:t>na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aliquyam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erat</a:t>
            </a:r>
            <a:r>
              <a:rPr lang="en-US" sz="3000" i="1" dirty="0">
                <a:solidFill>
                  <a:schemeClr val="bg1"/>
                </a:solidFill>
              </a:rPr>
              <a:t>, sed diam </a:t>
            </a:r>
            <a:r>
              <a:rPr lang="en-US" sz="3000" i="1" dirty="0" err="1">
                <a:solidFill>
                  <a:schemeClr val="bg1"/>
                </a:solidFill>
              </a:rPr>
              <a:t>voluptua</a:t>
            </a:r>
            <a:r>
              <a:rPr lang="en-US" sz="3000" i="1" dirty="0">
                <a:solidFill>
                  <a:schemeClr val="bg1"/>
                </a:solidFill>
              </a:rPr>
              <a:t>.”</a:t>
            </a:r>
          </a:p>
        </p:txBody>
      </p:sp>
      <p:pic>
        <p:nvPicPr>
          <p:cNvPr id="50" name="Picture 2">
            <a:extLst>
              <a:ext uri="{FF2B5EF4-FFF2-40B4-BE49-F238E27FC236}">
                <a16:creationId xmlns:a16="http://schemas.microsoft.com/office/drawing/2014/main" id="{E86C6B25-97FD-43A4-B50F-D42F9CFF5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618934" y="544241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Gerade Verbindung 8">
            <a:extLst>
              <a:ext uri="{FF2B5EF4-FFF2-40B4-BE49-F238E27FC236}">
                <a16:creationId xmlns:a16="http://schemas.microsoft.com/office/drawing/2014/main" id="{B18294C3-0D78-47ED-8D0F-548E2DEE674C}"/>
              </a:ext>
            </a:extLst>
          </p:cNvPr>
          <p:cNvCxnSpPr>
            <a:cxnSpLocks/>
          </p:cNvCxnSpPr>
          <p:nvPr/>
        </p:nvCxnSpPr>
        <p:spPr bwMode="gray">
          <a:xfrm flipV="1">
            <a:off x="-215900" y="2349501"/>
            <a:ext cx="15760700" cy="4021363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1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 bwMode="gray">
          <a:xfrm>
            <a:off x="0" y="-6098"/>
            <a:ext cx="15240000" cy="8007098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" name="Freihandform: Form 9">
            <a:extLst>
              <a:ext uri="{FF2B5EF4-FFF2-40B4-BE49-F238E27FC236}">
                <a16:creationId xmlns:a16="http://schemas.microsoft.com/office/drawing/2014/main" id="{18AFA53C-AFF4-4FFF-B3FF-B5AA7D7F925B}"/>
              </a:ext>
            </a:extLst>
          </p:cNvPr>
          <p:cNvSpPr>
            <a:spLocks/>
          </p:cNvSpPr>
          <p:nvPr/>
        </p:nvSpPr>
        <p:spPr bwMode="auto">
          <a:xfrm>
            <a:off x="0" y="3190710"/>
            <a:ext cx="15240000" cy="4813465"/>
          </a:xfrm>
          <a:custGeom>
            <a:avLst/>
            <a:gdLst>
              <a:gd name="connsiteX0" fmla="*/ 15234289 w 15234289"/>
              <a:gd name="connsiteY0" fmla="*/ 0 h 4813465"/>
              <a:gd name="connsiteX1" fmla="*/ 15234289 w 15234289"/>
              <a:gd name="connsiteY1" fmla="*/ 4813465 h 4813465"/>
              <a:gd name="connsiteX2" fmla="*/ 0 w 15234289"/>
              <a:gd name="connsiteY2" fmla="*/ 4813465 h 4813465"/>
              <a:gd name="connsiteX3" fmla="*/ 0 w 15234289"/>
              <a:gd name="connsiteY3" fmla="*/ 2740497 h 4813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4289" h="4813465">
                <a:moveTo>
                  <a:pt x="15234289" y="0"/>
                </a:moveTo>
                <a:lnTo>
                  <a:pt x="15234289" y="4813465"/>
                </a:lnTo>
                <a:lnTo>
                  <a:pt x="0" y="4813465"/>
                </a:lnTo>
                <a:lnTo>
                  <a:pt x="0" y="2740497"/>
                </a:lnTo>
                <a:close/>
              </a:path>
            </a:pathLst>
          </a:custGeom>
          <a:solidFill>
            <a:srgbClr val="10384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400"/>
          </a:p>
        </p:txBody>
      </p:sp>
      <p:sp>
        <p:nvSpPr>
          <p:cNvPr id="44" name="First, Last Name">
            <a:extLst>
              <a:ext uri="{FF2B5EF4-FFF2-40B4-BE49-F238E27FC236}">
                <a16:creationId xmlns:a16="http://schemas.microsoft.com/office/drawing/2014/main" id="{59DD9640-6726-4251-A41C-A8BED4E33D2C}"/>
              </a:ext>
            </a:extLst>
          </p:cNvPr>
          <p:cNvSpPr txBox="1"/>
          <p:nvPr/>
        </p:nvSpPr>
        <p:spPr bwMode="gray">
          <a:xfrm>
            <a:off x="7390584" y="6988566"/>
            <a:ext cx="5915021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de-DE" sz="2400" b="1" i="0" u="none" baseline="0" dirty="0">
                <a:solidFill>
                  <a:srgbClr val="FF3162"/>
                </a:solidFill>
              </a:rPr>
              <a:t>First Name, Last Name </a:t>
            </a:r>
            <a:r>
              <a:rPr lang="de-DE" sz="2400" dirty="0">
                <a:solidFill>
                  <a:schemeClr val="bg1"/>
                </a:solidFill>
              </a:rPr>
              <a:t>Title </a:t>
            </a:r>
            <a:r>
              <a:rPr lang="de-DE" sz="2400" dirty="0" err="1">
                <a:solidFill>
                  <a:schemeClr val="bg1"/>
                </a:solidFill>
              </a:rPr>
              <a:t>goes</a:t>
            </a:r>
            <a:r>
              <a:rPr lang="de-DE" sz="2400" dirty="0">
                <a:solidFill>
                  <a:schemeClr val="bg1"/>
                </a:solidFill>
              </a:rPr>
              <a:t> </a:t>
            </a:r>
            <a:r>
              <a:rPr lang="de-DE" sz="2400" dirty="0" err="1">
                <a:solidFill>
                  <a:schemeClr val="bg1"/>
                </a:solidFill>
              </a:rPr>
              <a:t>here</a:t>
            </a:r>
            <a:endParaRPr lang="de-DE" sz="2400" dirty="0">
              <a:solidFill>
                <a:schemeClr val="bg1"/>
              </a:solidFill>
            </a:endParaRPr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C61B0B5B-C02D-49B9-9D02-1E97C5EF00E7}"/>
              </a:ext>
            </a:extLst>
          </p:cNvPr>
          <p:cNvSpPr>
            <a:spLocks noEditPoints="1"/>
          </p:cNvSpPr>
          <p:nvPr/>
        </p:nvSpPr>
        <p:spPr bwMode="auto">
          <a:xfrm>
            <a:off x="5631569" y="5077902"/>
            <a:ext cx="1369746" cy="1008995"/>
          </a:xfrm>
          <a:custGeom>
            <a:avLst/>
            <a:gdLst>
              <a:gd name="T0" fmla="*/ 502 w 593"/>
              <a:gd name="T1" fmla="*/ 436 h 436"/>
              <a:gd name="T2" fmla="*/ 287 w 593"/>
              <a:gd name="T3" fmla="*/ 436 h 436"/>
              <a:gd name="T4" fmla="*/ 331 w 593"/>
              <a:gd name="T5" fmla="*/ 227 h 436"/>
              <a:gd name="T6" fmla="*/ 593 w 593"/>
              <a:gd name="T7" fmla="*/ 0 h 436"/>
              <a:gd name="T8" fmla="*/ 573 w 593"/>
              <a:gd name="T9" fmla="*/ 95 h 436"/>
              <a:gd name="T10" fmla="*/ 452 w 593"/>
              <a:gd name="T11" fmla="*/ 227 h 436"/>
              <a:gd name="T12" fmla="*/ 546 w 593"/>
              <a:gd name="T13" fmla="*/ 227 h 436"/>
              <a:gd name="T14" fmla="*/ 502 w 593"/>
              <a:gd name="T15" fmla="*/ 436 h 436"/>
              <a:gd name="T16" fmla="*/ 215 w 593"/>
              <a:gd name="T17" fmla="*/ 436 h 436"/>
              <a:gd name="T18" fmla="*/ 0 w 593"/>
              <a:gd name="T19" fmla="*/ 436 h 436"/>
              <a:gd name="T20" fmla="*/ 44 w 593"/>
              <a:gd name="T21" fmla="*/ 227 h 436"/>
              <a:gd name="T22" fmla="*/ 306 w 593"/>
              <a:gd name="T23" fmla="*/ 0 h 436"/>
              <a:gd name="T24" fmla="*/ 286 w 593"/>
              <a:gd name="T25" fmla="*/ 95 h 436"/>
              <a:gd name="T26" fmla="*/ 165 w 593"/>
              <a:gd name="T27" fmla="*/ 227 h 436"/>
              <a:gd name="T28" fmla="*/ 259 w 593"/>
              <a:gd name="T29" fmla="*/ 227 h 436"/>
              <a:gd name="T30" fmla="*/ 215 w 593"/>
              <a:gd name="T31" fmla="*/ 43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3" h="436">
                <a:moveTo>
                  <a:pt x="502" y="436"/>
                </a:moveTo>
                <a:cubicBezTo>
                  <a:pt x="287" y="436"/>
                  <a:pt x="287" y="436"/>
                  <a:pt x="287" y="436"/>
                </a:cubicBezTo>
                <a:cubicBezTo>
                  <a:pt x="331" y="227"/>
                  <a:pt x="331" y="227"/>
                  <a:pt x="331" y="227"/>
                </a:cubicBezTo>
                <a:cubicBezTo>
                  <a:pt x="355" y="106"/>
                  <a:pt x="418" y="7"/>
                  <a:pt x="593" y="0"/>
                </a:cubicBezTo>
                <a:cubicBezTo>
                  <a:pt x="573" y="95"/>
                  <a:pt x="573" y="95"/>
                  <a:pt x="573" y="95"/>
                </a:cubicBezTo>
                <a:cubicBezTo>
                  <a:pt x="493" y="110"/>
                  <a:pt x="467" y="149"/>
                  <a:pt x="452" y="227"/>
                </a:cubicBezTo>
                <a:cubicBezTo>
                  <a:pt x="546" y="227"/>
                  <a:pt x="546" y="227"/>
                  <a:pt x="546" y="227"/>
                </a:cubicBezTo>
                <a:lnTo>
                  <a:pt x="502" y="436"/>
                </a:lnTo>
                <a:close/>
                <a:moveTo>
                  <a:pt x="215" y="436"/>
                </a:moveTo>
                <a:cubicBezTo>
                  <a:pt x="0" y="436"/>
                  <a:pt x="0" y="436"/>
                  <a:pt x="0" y="436"/>
                </a:cubicBezTo>
                <a:cubicBezTo>
                  <a:pt x="44" y="227"/>
                  <a:pt x="44" y="227"/>
                  <a:pt x="44" y="227"/>
                </a:cubicBezTo>
                <a:cubicBezTo>
                  <a:pt x="68" y="106"/>
                  <a:pt x="131" y="7"/>
                  <a:pt x="306" y="0"/>
                </a:cubicBezTo>
                <a:cubicBezTo>
                  <a:pt x="286" y="95"/>
                  <a:pt x="286" y="95"/>
                  <a:pt x="286" y="95"/>
                </a:cubicBezTo>
                <a:cubicBezTo>
                  <a:pt x="206" y="110"/>
                  <a:pt x="180" y="149"/>
                  <a:pt x="165" y="227"/>
                </a:cubicBezTo>
                <a:cubicBezTo>
                  <a:pt x="259" y="227"/>
                  <a:pt x="259" y="227"/>
                  <a:pt x="259" y="227"/>
                </a:cubicBezTo>
                <a:lnTo>
                  <a:pt x="215" y="436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400"/>
          </a:p>
        </p:txBody>
      </p:sp>
      <p:sp>
        <p:nvSpPr>
          <p:cNvPr id="46" name="TextBox 5">
            <a:extLst>
              <a:ext uri="{FF2B5EF4-FFF2-40B4-BE49-F238E27FC236}">
                <a16:creationId xmlns:a16="http://schemas.microsoft.com/office/drawing/2014/main" id="{323EAB50-46BC-47DD-82A4-580EA31F5D05}"/>
              </a:ext>
            </a:extLst>
          </p:cNvPr>
          <p:cNvSpPr txBox="1"/>
          <p:nvPr/>
        </p:nvSpPr>
        <p:spPr bwMode="gray">
          <a:xfrm>
            <a:off x="7390584" y="4968455"/>
            <a:ext cx="7106466" cy="184665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000" i="1" dirty="0">
                <a:solidFill>
                  <a:schemeClr val="bg1"/>
                </a:solidFill>
              </a:rPr>
              <a:t>Lorem ipsum dolor sit </a:t>
            </a:r>
            <a:r>
              <a:rPr lang="en-US" sz="3000" i="1" dirty="0" err="1">
                <a:solidFill>
                  <a:schemeClr val="bg1"/>
                </a:solidFill>
              </a:rPr>
              <a:t>amet</a:t>
            </a:r>
            <a:r>
              <a:rPr lang="en-US" sz="3000" i="1" dirty="0">
                <a:solidFill>
                  <a:schemeClr val="bg1"/>
                </a:solidFill>
              </a:rPr>
              <a:t>, </a:t>
            </a:r>
            <a:r>
              <a:rPr lang="en-US" sz="3000" i="1" dirty="0" err="1">
                <a:solidFill>
                  <a:schemeClr val="bg1"/>
                </a:solidFill>
              </a:rPr>
              <a:t>consetetur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sadipscing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elitr</a:t>
            </a:r>
            <a:r>
              <a:rPr lang="en-US" sz="3000" i="1" dirty="0">
                <a:solidFill>
                  <a:schemeClr val="bg1"/>
                </a:solidFill>
              </a:rPr>
              <a:t>, sed diam </a:t>
            </a:r>
            <a:r>
              <a:rPr lang="en-US" sz="3000" i="1" dirty="0" err="1">
                <a:solidFill>
                  <a:schemeClr val="bg1"/>
                </a:solidFill>
              </a:rPr>
              <a:t>nonumy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eirmod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tempor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rgbClr val="FF3162"/>
                </a:solidFill>
              </a:rPr>
              <a:t>invidunt</a:t>
            </a:r>
            <a:r>
              <a:rPr lang="en-US" sz="3000" i="1" dirty="0">
                <a:solidFill>
                  <a:srgbClr val="FF3162"/>
                </a:solidFill>
              </a:rPr>
              <a:t> </a:t>
            </a:r>
            <a:r>
              <a:rPr lang="en-US" sz="3000" i="1" dirty="0" err="1">
                <a:solidFill>
                  <a:srgbClr val="FF3162"/>
                </a:solidFill>
              </a:rPr>
              <a:t>ut</a:t>
            </a:r>
            <a:r>
              <a:rPr lang="en-US" sz="3000" i="1" dirty="0">
                <a:solidFill>
                  <a:srgbClr val="FF3162"/>
                </a:solidFill>
              </a:rPr>
              <a:t> labore et dolore mag </a:t>
            </a:r>
            <a:r>
              <a:rPr lang="en-US" sz="3000" i="1" dirty="0" err="1">
                <a:solidFill>
                  <a:schemeClr val="bg1"/>
                </a:solidFill>
              </a:rPr>
              <a:t>na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aliquyam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erat</a:t>
            </a:r>
            <a:r>
              <a:rPr lang="en-US" sz="3000" i="1" dirty="0">
                <a:solidFill>
                  <a:schemeClr val="bg1"/>
                </a:solidFill>
              </a:rPr>
              <a:t>, sed diam </a:t>
            </a:r>
            <a:r>
              <a:rPr lang="en-US" sz="3000" i="1" dirty="0" err="1">
                <a:solidFill>
                  <a:schemeClr val="bg1"/>
                </a:solidFill>
              </a:rPr>
              <a:t>voluptua</a:t>
            </a:r>
            <a:r>
              <a:rPr lang="en-US" sz="3000" i="1" dirty="0">
                <a:solidFill>
                  <a:schemeClr val="bg1"/>
                </a:solidFill>
              </a:rPr>
              <a:t>.”</a:t>
            </a:r>
          </a:p>
        </p:txBody>
      </p:sp>
      <p:pic>
        <p:nvPicPr>
          <p:cNvPr id="50" name="Picture 2">
            <a:extLst>
              <a:ext uri="{FF2B5EF4-FFF2-40B4-BE49-F238E27FC236}">
                <a16:creationId xmlns:a16="http://schemas.microsoft.com/office/drawing/2014/main" id="{E86C6B25-97FD-43A4-B50F-D42F9CFF5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618934" y="544241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Gerade Verbindung 8">
            <a:extLst>
              <a:ext uri="{FF2B5EF4-FFF2-40B4-BE49-F238E27FC236}">
                <a16:creationId xmlns:a16="http://schemas.microsoft.com/office/drawing/2014/main" id="{B9CE2C6A-0582-496B-8403-75D8913A6949}"/>
              </a:ext>
            </a:extLst>
          </p:cNvPr>
          <p:cNvCxnSpPr>
            <a:cxnSpLocks/>
          </p:cNvCxnSpPr>
          <p:nvPr/>
        </p:nvCxnSpPr>
        <p:spPr bwMode="gray">
          <a:xfrm flipV="1">
            <a:off x="-215900" y="2349501"/>
            <a:ext cx="15760700" cy="4021363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566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 bwMode="gray">
          <a:xfrm>
            <a:off x="0" y="-6098"/>
            <a:ext cx="15240000" cy="8007098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Freihandform: Form 10">
            <a:extLst>
              <a:ext uri="{FF2B5EF4-FFF2-40B4-BE49-F238E27FC236}">
                <a16:creationId xmlns:a16="http://schemas.microsoft.com/office/drawing/2014/main" id="{5C9805C4-B925-4EF4-858A-4C78C79E3744}"/>
              </a:ext>
            </a:extLst>
          </p:cNvPr>
          <p:cNvSpPr>
            <a:spLocks/>
          </p:cNvSpPr>
          <p:nvPr/>
        </p:nvSpPr>
        <p:spPr bwMode="auto">
          <a:xfrm>
            <a:off x="0" y="3190710"/>
            <a:ext cx="15240000" cy="4813465"/>
          </a:xfrm>
          <a:custGeom>
            <a:avLst/>
            <a:gdLst>
              <a:gd name="connsiteX0" fmla="*/ 15234289 w 15234289"/>
              <a:gd name="connsiteY0" fmla="*/ 0 h 4813465"/>
              <a:gd name="connsiteX1" fmla="*/ 15234289 w 15234289"/>
              <a:gd name="connsiteY1" fmla="*/ 4813465 h 4813465"/>
              <a:gd name="connsiteX2" fmla="*/ 0 w 15234289"/>
              <a:gd name="connsiteY2" fmla="*/ 4813465 h 4813465"/>
              <a:gd name="connsiteX3" fmla="*/ 0 w 15234289"/>
              <a:gd name="connsiteY3" fmla="*/ 2740497 h 4813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4289" h="4813465">
                <a:moveTo>
                  <a:pt x="15234289" y="0"/>
                </a:moveTo>
                <a:lnTo>
                  <a:pt x="15234289" y="4813465"/>
                </a:lnTo>
                <a:lnTo>
                  <a:pt x="0" y="4813465"/>
                </a:lnTo>
                <a:lnTo>
                  <a:pt x="0" y="2740497"/>
                </a:lnTo>
                <a:close/>
              </a:path>
            </a:pathLst>
          </a:custGeom>
          <a:solidFill>
            <a:srgbClr val="2B663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4" name="First, Last Name">
            <a:extLst>
              <a:ext uri="{FF2B5EF4-FFF2-40B4-BE49-F238E27FC236}">
                <a16:creationId xmlns:a16="http://schemas.microsoft.com/office/drawing/2014/main" id="{59DD9640-6726-4251-A41C-A8BED4E33D2C}"/>
              </a:ext>
            </a:extLst>
          </p:cNvPr>
          <p:cNvSpPr txBox="1"/>
          <p:nvPr/>
        </p:nvSpPr>
        <p:spPr bwMode="gray">
          <a:xfrm>
            <a:off x="7390584" y="6988566"/>
            <a:ext cx="5915021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de-DE" sz="2400" b="1" i="0" u="none" baseline="0" dirty="0">
                <a:solidFill>
                  <a:srgbClr val="FF3162"/>
                </a:solidFill>
              </a:rPr>
              <a:t>First Name, Last Name </a:t>
            </a:r>
            <a:r>
              <a:rPr lang="de-DE" sz="2400" dirty="0">
                <a:solidFill>
                  <a:schemeClr val="bg1"/>
                </a:solidFill>
              </a:rPr>
              <a:t>Title </a:t>
            </a:r>
            <a:r>
              <a:rPr lang="de-DE" sz="2400" dirty="0" err="1">
                <a:solidFill>
                  <a:schemeClr val="bg1"/>
                </a:solidFill>
              </a:rPr>
              <a:t>goes</a:t>
            </a:r>
            <a:r>
              <a:rPr lang="de-DE" sz="2400" dirty="0">
                <a:solidFill>
                  <a:schemeClr val="bg1"/>
                </a:solidFill>
              </a:rPr>
              <a:t> </a:t>
            </a:r>
            <a:r>
              <a:rPr lang="de-DE" sz="2400" dirty="0" err="1">
                <a:solidFill>
                  <a:schemeClr val="bg1"/>
                </a:solidFill>
              </a:rPr>
              <a:t>here</a:t>
            </a:r>
            <a:endParaRPr lang="de-DE" sz="2400" dirty="0">
              <a:solidFill>
                <a:schemeClr val="bg1"/>
              </a:solidFill>
            </a:endParaRPr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C61B0B5B-C02D-49B9-9D02-1E97C5EF00E7}"/>
              </a:ext>
            </a:extLst>
          </p:cNvPr>
          <p:cNvSpPr>
            <a:spLocks noEditPoints="1"/>
          </p:cNvSpPr>
          <p:nvPr/>
        </p:nvSpPr>
        <p:spPr bwMode="auto">
          <a:xfrm>
            <a:off x="5631569" y="5077902"/>
            <a:ext cx="1369746" cy="1008995"/>
          </a:xfrm>
          <a:custGeom>
            <a:avLst/>
            <a:gdLst>
              <a:gd name="T0" fmla="*/ 502 w 593"/>
              <a:gd name="T1" fmla="*/ 436 h 436"/>
              <a:gd name="T2" fmla="*/ 287 w 593"/>
              <a:gd name="T3" fmla="*/ 436 h 436"/>
              <a:gd name="T4" fmla="*/ 331 w 593"/>
              <a:gd name="T5" fmla="*/ 227 h 436"/>
              <a:gd name="T6" fmla="*/ 593 w 593"/>
              <a:gd name="T7" fmla="*/ 0 h 436"/>
              <a:gd name="T8" fmla="*/ 573 w 593"/>
              <a:gd name="T9" fmla="*/ 95 h 436"/>
              <a:gd name="T10" fmla="*/ 452 w 593"/>
              <a:gd name="T11" fmla="*/ 227 h 436"/>
              <a:gd name="T12" fmla="*/ 546 w 593"/>
              <a:gd name="T13" fmla="*/ 227 h 436"/>
              <a:gd name="T14" fmla="*/ 502 w 593"/>
              <a:gd name="T15" fmla="*/ 436 h 436"/>
              <a:gd name="T16" fmla="*/ 215 w 593"/>
              <a:gd name="T17" fmla="*/ 436 h 436"/>
              <a:gd name="T18" fmla="*/ 0 w 593"/>
              <a:gd name="T19" fmla="*/ 436 h 436"/>
              <a:gd name="T20" fmla="*/ 44 w 593"/>
              <a:gd name="T21" fmla="*/ 227 h 436"/>
              <a:gd name="T22" fmla="*/ 306 w 593"/>
              <a:gd name="T23" fmla="*/ 0 h 436"/>
              <a:gd name="T24" fmla="*/ 286 w 593"/>
              <a:gd name="T25" fmla="*/ 95 h 436"/>
              <a:gd name="T26" fmla="*/ 165 w 593"/>
              <a:gd name="T27" fmla="*/ 227 h 436"/>
              <a:gd name="T28" fmla="*/ 259 w 593"/>
              <a:gd name="T29" fmla="*/ 227 h 436"/>
              <a:gd name="T30" fmla="*/ 215 w 593"/>
              <a:gd name="T31" fmla="*/ 43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3" h="436">
                <a:moveTo>
                  <a:pt x="502" y="436"/>
                </a:moveTo>
                <a:cubicBezTo>
                  <a:pt x="287" y="436"/>
                  <a:pt x="287" y="436"/>
                  <a:pt x="287" y="436"/>
                </a:cubicBezTo>
                <a:cubicBezTo>
                  <a:pt x="331" y="227"/>
                  <a:pt x="331" y="227"/>
                  <a:pt x="331" y="227"/>
                </a:cubicBezTo>
                <a:cubicBezTo>
                  <a:pt x="355" y="106"/>
                  <a:pt x="418" y="7"/>
                  <a:pt x="593" y="0"/>
                </a:cubicBezTo>
                <a:cubicBezTo>
                  <a:pt x="573" y="95"/>
                  <a:pt x="573" y="95"/>
                  <a:pt x="573" y="95"/>
                </a:cubicBezTo>
                <a:cubicBezTo>
                  <a:pt x="493" y="110"/>
                  <a:pt x="467" y="149"/>
                  <a:pt x="452" y="227"/>
                </a:cubicBezTo>
                <a:cubicBezTo>
                  <a:pt x="546" y="227"/>
                  <a:pt x="546" y="227"/>
                  <a:pt x="546" y="227"/>
                </a:cubicBezTo>
                <a:lnTo>
                  <a:pt x="502" y="436"/>
                </a:lnTo>
                <a:close/>
                <a:moveTo>
                  <a:pt x="215" y="436"/>
                </a:moveTo>
                <a:cubicBezTo>
                  <a:pt x="0" y="436"/>
                  <a:pt x="0" y="436"/>
                  <a:pt x="0" y="436"/>
                </a:cubicBezTo>
                <a:cubicBezTo>
                  <a:pt x="44" y="227"/>
                  <a:pt x="44" y="227"/>
                  <a:pt x="44" y="227"/>
                </a:cubicBezTo>
                <a:cubicBezTo>
                  <a:pt x="68" y="106"/>
                  <a:pt x="131" y="7"/>
                  <a:pt x="306" y="0"/>
                </a:cubicBezTo>
                <a:cubicBezTo>
                  <a:pt x="286" y="95"/>
                  <a:pt x="286" y="95"/>
                  <a:pt x="286" y="95"/>
                </a:cubicBezTo>
                <a:cubicBezTo>
                  <a:pt x="206" y="110"/>
                  <a:pt x="180" y="149"/>
                  <a:pt x="165" y="227"/>
                </a:cubicBezTo>
                <a:cubicBezTo>
                  <a:pt x="259" y="227"/>
                  <a:pt x="259" y="227"/>
                  <a:pt x="259" y="227"/>
                </a:cubicBezTo>
                <a:lnTo>
                  <a:pt x="215" y="436"/>
                </a:lnTo>
                <a:close/>
              </a:path>
            </a:pathLst>
          </a:custGeom>
          <a:noFill/>
          <a:ln w="19050">
            <a:solidFill>
              <a:srgbClr val="89D329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400"/>
          </a:p>
        </p:txBody>
      </p:sp>
      <p:sp>
        <p:nvSpPr>
          <p:cNvPr id="46" name="TextBox 5">
            <a:extLst>
              <a:ext uri="{FF2B5EF4-FFF2-40B4-BE49-F238E27FC236}">
                <a16:creationId xmlns:a16="http://schemas.microsoft.com/office/drawing/2014/main" id="{323EAB50-46BC-47DD-82A4-580EA31F5D05}"/>
              </a:ext>
            </a:extLst>
          </p:cNvPr>
          <p:cNvSpPr txBox="1"/>
          <p:nvPr/>
        </p:nvSpPr>
        <p:spPr bwMode="gray">
          <a:xfrm>
            <a:off x="7390584" y="4968455"/>
            <a:ext cx="7106466" cy="184665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000" i="1" dirty="0">
                <a:solidFill>
                  <a:schemeClr val="bg1"/>
                </a:solidFill>
              </a:rPr>
              <a:t>Lorem ipsum dolor sit </a:t>
            </a:r>
            <a:r>
              <a:rPr lang="en-US" sz="3000" i="1" dirty="0" err="1">
                <a:solidFill>
                  <a:schemeClr val="bg1"/>
                </a:solidFill>
              </a:rPr>
              <a:t>amet</a:t>
            </a:r>
            <a:r>
              <a:rPr lang="en-US" sz="3000" i="1" dirty="0">
                <a:solidFill>
                  <a:schemeClr val="bg1"/>
                </a:solidFill>
              </a:rPr>
              <a:t>, </a:t>
            </a:r>
            <a:r>
              <a:rPr lang="en-US" sz="3000" i="1" dirty="0" err="1">
                <a:solidFill>
                  <a:schemeClr val="bg1"/>
                </a:solidFill>
              </a:rPr>
              <a:t>consetetur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sadipscing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elitr</a:t>
            </a:r>
            <a:r>
              <a:rPr lang="en-US" sz="3000" i="1" dirty="0">
                <a:solidFill>
                  <a:schemeClr val="bg1"/>
                </a:solidFill>
              </a:rPr>
              <a:t>, sed diam </a:t>
            </a:r>
            <a:r>
              <a:rPr lang="en-US" sz="3000" i="1" dirty="0" err="1">
                <a:solidFill>
                  <a:schemeClr val="bg1"/>
                </a:solidFill>
              </a:rPr>
              <a:t>nonumy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eirmod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tempor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rgbClr val="FF3162"/>
                </a:solidFill>
              </a:rPr>
              <a:t>invidunt</a:t>
            </a:r>
            <a:r>
              <a:rPr lang="en-US" sz="3000" i="1" dirty="0">
                <a:solidFill>
                  <a:srgbClr val="FF3162"/>
                </a:solidFill>
              </a:rPr>
              <a:t> </a:t>
            </a:r>
            <a:r>
              <a:rPr lang="en-US" sz="3000" i="1" dirty="0" err="1">
                <a:solidFill>
                  <a:srgbClr val="FF3162"/>
                </a:solidFill>
              </a:rPr>
              <a:t>ut</a:t>
            </a:r>
            <a:r>
              <a:rPr lang="en-US" sz="3000" i="1" dirty="0">
                <a:solidFill>
                  <a:srgbClr val="FF3162"/>
                </a:solidFill>
              </a:rPr>
              <a:t> labore et dolore mag </a:t>
            </a:r>
            <a:r>
              <a:rPr lang="en-US" sz="3000" i="1" dirty="0" err="1">
                <a:solidFill>
                  <a:schemeClr val="bg1"/>
                </a:solidFill>
              </a:rPr>
              <a:t>na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aliquyam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erat</a:t>
            </a:r>
            <a:r>
              <a:rPr lang="en-US" sz="3000" i="1" dirty="0">
                <a:solidFill>
                  <a:schemeClr val="bg1"/>
                </a:solidFill>
              </a:rPr>
              <a:t>, sed diam </a:t>
            </a:r>
            <a:r>
              <a:rPr lang="en-US" sz="3000" i="1" dirty="0" err="1">
                <a:solidFill>
                  <a:schemeClr val="bg1"/>
                </a:solidFill>
              </a:rPr>
              <a:t>voluptua</a:t>
            </a:r>
            <a:r>
              <a:rPr lang="en-US" sz="3000" i="1" dirty="0">
                <a:solidFill>
                  <a:schemeClr val="bg1"/>
                </a:solidFill>
              </a:rPr>
              <a:t>.”</a:t>
            </a:r>
          </a:p>
        </p:txBody>
      </p:sp>
      <p:pic>
        <p:nvPicPr>
          <p:cNvPr id="50" name="Picture 2">
            <a:extLst>
              <a:ext uri="{FF2B5EF4-FFF2-40B4-BE49-F238E27FC236}">
                <a16:creationId xmlns:a16="http://schemas.microsoft.com/office/drawing/2014/main" id="{E86C6B25-97FD-43A4-B50F-D42F9CFF5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618934" y="544241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Gerade Verbindung 8">
            <a:extLst>
              <a:ext uri="{FF2B5EF4-FFF2-40B4-BE49-F238E27FC236}">
                <a16:creationId xmlns:a16="http://schemas.microsoft.com/office/drawing/2014/main" id="{7E6BC4B4-06FD-4B53-BB62-6D6EA3309F21}"/>
              </a:ext>
            </a:extLst>
          </p:cNvPr>
          <p:cNvCxnSpPr>
            <a:cxnSpLocks/>
          </p:cNvCxnSpPr>
          <p:nvPr/>
        </p:nvCxnSpPr>
        <p:spPr bwMode="gray">
          <a:xfrm flipV="1">
            <a:off x="-215900" y="2349501"/>
            <a:ext cx="15760700" cy="4021363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 bwMode="gray">
          <a:xfrm>
            <a:off x="0" y="-6098"/>
            <a:ext cx="15240000" cy="8007098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8" r="-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de-DE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323E715A-7C7C-424D-9807-26B04777DC89}"/>
              </a:ext>
            </a:extLst>
          </p:cNvPr>
          <p:cNvSpPr>
            <a:spLocks/>
          </p:cNvSpPr>
          <p:nvPr/>
        </p:nvSpPr>
        <p:spPr bwMode="auto">
          <a:xfrm>
            <a:off x="0" y="3190710"/>
            <a:ext cx="15240000" cy="4813465"/>
          </a:xfrm>
          <a:custGeom>
            <a:avLst/>
            <a:gdLst>
              <a:gd name="connsiteX0" fmla="*/ 15234289 w 15234289"/>
              <a:gd name="connsiteY0" fmla="*/ 0 h 4813465"/>
              <a:gd name="connsiteX1" fmla="*/ 15234289 w 15234289"/>
              <a:gd name="connsiteY1" fmla="*/ 4813465 h 4813465"/>
              <a:gd name="connsiteX2" fmla="*/ 0 w 15234289"/>
              <a:gd name="connsiteY2" fmla="*/ 4813465 h 4813465"/>
              <a:gd name="connsiteX3" fmla="*/ 0 w 15234289"/>
              <a:gd name="connsiteY3" fmla="*/ 2740497 h 4813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4289" h="4813465">
                <a:moveTo>
                  <a:pt x="15234289" y="0"/>
                </a:moveTo>
                <a:lnTo>
                  <a:pt x="15234289" y="4813465"/>
                </a:lnTo>
                <a:lnTo>
                  <a:pt x="0" y="4813465"/>
                </a:lnTo>
                <a:lnTo>
                  <a:pt x="0" y="2740497"/>
                </a:lnTo>
                <a:close/>
              </a:path>
            </a:pathLst>
          </a:custGeom>
          <a:solidFill>
            <a:srgbClr val="44324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4" name="First, Last Name">
            <a:extLst>
              <a:ext uri="{FF2B5EF4-FFF2-40B4-BE49-F238E27FC236}">
                <a16:creationId xmlns:a16="http://schemas.microsoft.com/office/drawing/2014/main" id="{59DD9640-6726-4251-A41C-A8BED4E33D2C}"/>
              </a:ext>
            </a:extLst>
          </p:cNvPr>
          <p:cNvSpPr txBox="1"/>
          <p:nvPr/>
        </p:nvSpPr>
        <p:spPr bwMode="gray">
          <a:xfrm>
            <a:off x="7390584" y="6988566"/>
            <a:ext cx="5915021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de-DE" sz="2400" b="1" i="0" u="none" baseline="0" dirty="0">
                <a:solidFill>
                  <a:srgbClr val="00BCFF"/>
                </a:solidFill>
              </a:rPr>
              <a:t>First Name, Last Name </a:t>
            </a:r>
            <a:r>
              <a:rPr lang="de-DE" sz="2400" dirty="0">
                <a:solidFill>
                  <a:schemeClr val="bg1"/>
                </a:solidFill>
              </a:rPr>
              <a:t>Title </a:t>
            </a:r>
            <a:r>
              <a:rPr lang="de-DE" sz="2400" dirty="0" err="1">
                <a:solidFill>
                  <a:schemeClr val="bg1"/>
                </a:solidFill>
              </a:rPr>
              <a:t>goes</a:t>
            </a:r>
            <a:r>
              <a:rPr lang="de-DE" sz="2400" dirty="0">
                <a:solidFill>
                  <a:schemeClr val="bg1"/>
                </a:solidFill>
              </a:rPr>
              <a:t> </a:t>
            </a:r>
            <a:r>
              <a:rPr lang="de-DE" sz="2400" dirty="0" err="1">
                <a:solidFill>
                  <a:schemeClr val="bg1"/>
                </a:solidFill>
              </a:rPr>
              <a:t>here</a:t>
            </a:r>
            <a:endParaRPr lang="de-DE" sz="2400" dirty="0">
              <a:solidFill>
                <a:schemeClr val="bg1"/>
              </a:solidFill>
            </a:endParaRPr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C61B0B5B-C02D-49B9-9D02-1E97C5EF00E7}"/>
              </a:ext>
            </a:extLst>
          </p:cNvPr>
          <p:cNvSpPr>
            <a:spLocks noEditPoints="1"/>
          </p:cNvSpPr>
          <p:nvPr/>
        </p:nvSpPr>
        <p:spPr bwMode="auto">
          <a:xfrm>
            <a:off x="5631569" y="5077902"/>
            <a:ext cx="1369746" cy="1008995"/>
          </a:xfrm>
          <a:custGeom>
            <a:avLst/>
            <a:gdLst>
              <a:gd name="T0" fmla="*/ 502 w 593"/>
              <a:gd name="T1" fmla="*/ 436 h 436"/>
              <a:gd name="T2" fmla="*/ 287 w 593"/>
              <a:gd name="T3" fmla="*/ 436 h 436"/>
              <a:gd name="T4" fmla="*/ 331 w 593"/>
              <a:gd name="T5" fmla="*/ 227 h 436"/>
              <a:gd name="T6" fmla="*/ 593 w 593"/>
              <a:gd name="T7" fmla="*/ 0 h 436"/>
              <a:gd name="T8" fmla="*/ 573 w 593"/>
              <a:gd name="T9" fmla="*/ 95 h 436"/>
              <a:gd name="T10" fmla="*/ 452 w 593"/>
              <a:gd name="T11" fmla="*/ 227 h 436"/>
              <a:gd name="T12" fmla="*/ 546 w 593"/>
              <a:gd name="T13" fmla="*/ 227 h 436"/>
              <a:gd name="T14" fmla="*/ 502 w 593"/>
              <a:gd name="T15" fmla="*/ 436 h 436"/>
              <a:gd name="T16" fmla="*/ 215 w 593"/>
              <a:gd name="T17" fmla="*/ 436 h 436"/>
              <a:gd name="T18" fmla="*/ 0 w 593"/>
              <a:gd name="T19" fmla="*/ 436 h 436"/>
              <a:gd name="T20" fmla="*/ 44 w 593"/>
              <a:gd name="T21" fmla="*/ 227 h 436"/>
              <a:gd name="T22" fmla="*/ 306 w 593"/>
              <a:gd name="T23" fmla="*/ 0 h 436"/>
              <a:gd name="T24" fmla="*/ 286 w 593"/>
              <a:gd name="T25" fmla="*/ 95 h 436"/>
              <a:gd name="T26" fmla="*/ 165 w 593"/>
              <a:gd name="T27" fmla="*/ 227 h 436"/>
              <a:gd name="T28" fmla="*/ 259 w 593"/>
              <a:gd name="T29" fmla="*/ 227 h 436"/>
              <a:gd name="T30" fmla="*/ 215 w 593"/>
              <a:gd name="T31" fmla="*/ 43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3" h="436">
                <a:moveTo>
                  <a:pt x="502" y="436"/>
                </a:moveTo>
                <a:cubicBezTo>
                  <a:pt x="287" y="436"/>
                  <a:pt x="287" y="436"/>
                  <a:pt x="287" y="436"/>
                </a:cubicBezTo>
                <a:cubicBezTo>
                  <a:pt x="331" y="227"/>
                  <a:pt x="331" y="227"/>
                  <a:pt x="331" y="227"/>
                </a:cubicBezTo>
                <a:cubicBezTo>
                  <a:pt x="355" y="106"/>
                  <a:pt x="418" y="7"/>
                  <a:pt x="593" y="0"/>
                </a:cubicBezTo>
                <a:cubicBezTo>
                  <a:pt x="573" y="95"/>
                  <a:pt x="573" y="95"/>
                  <a:pt x="573" y="95"/>
                </a:cubicBezTo>
                <a:cubicBezTo>
                  <a:pt x="493" y="110"/>
                  <a:pt x="467" y="149"/>
                  <a:pt x="452" y="227"/>
                </a:cubicBezTo>
                <a:cubicBezTo>
                  <a:pt x="546" y="227"/>
                  <a:pt x="546" y="227"/>
                  <a:pt x="546" y="227"/>
                </a:cubicBezTo>
                <a:lnTo>
                  <a:pt x="502" y="436"/>
                </a:lnTo>
                <a:close/>
                <a:moveTo>
                  <a:pt x="215" y="436"/>
                </a:moveTo>
                <a:cubicBezTo>
                  <a:pt x="0" y="436"/>
                  <a:pt x="0" y="436"/>
                  <a:pt x="0" y="436"/>
                </a:cubicBezTo>
                <a:cubicBezTo>
                  <a:pt x="44" y="227"/>
                  <a:pt x="44" y="227"/>
                  <a:pt x="44" y="227"/>
                </a:cubicBezTo>
                <a:cubicBezTo>
                  <a:pt x="68" y="106"/>
                  <a:pt x="131" y="7"/>
                  <a:pt x="306" y="0"/>
                </a:cubicBezTo>
                <a:cubicBezTo>
                  <a:pt x="286" y="95"/>
                  <a:pt x="286" y="95"/>
                  <a:pt x="286" y="95"/>
                </a:cubicBezTo>
                <a:cubicBezTo>
                  <a:pt x="206" y="110"/>
                  <a:pt x="180" y="149"/>
                  <a:pt x="165" y="227"/>
                </a:cubicBezTo>
                <a:cubicBezTo>
                  <a:pt x="259" y="227"/>
                  <a:pt x="259" y="227"/>
                  <a:pt x="259" y="227"/>
                </a:cubicBezTo>
                <a:lnTo>
                  <a:pt x="215" y="436"/>
                </a:lnTo>
                <a:close/>
              </a:path>
            </a:pathLst>
          </a:custGeom>
          <a:noFill/>
          <a:ln w="19050">
            <a:solidFill>
              <a:srgbClr val="00BCF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400"/>
          </a:p>
        </p:txBody>
      </p:sp>
      <p:sp>
        <p:nvSpPr>
          <p:cNvPr id="46" name="TextBox 5">
            <a:extLst>
              <a:ext uri="{FF2B5EF4-FFF2-40B4-BE49-F238E27FC236}">
                <a16:creationId xmlns:a16="http://schemas.microsoft.com/office/drawing/2014/main" id="{323EAB50-46BC-47DD-82A4-580EA31F5D05}"/>
              </a:ext>
            </a:extLst>
          </p:cNvPr>
          <p:cNvSpPr txBox="1"/>
          <p:nvPr/>
        </p:nvSpPr>
        <p:spPr bwMode="gray">
          <a:xfrm>
            <a:off x="7390584" y="4968455"/>
            <a:ext cx="7106466" cy="184665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000" i="1" dirty="0">
                <a:solidFill>
                  <a:schemeClr val="bg1"/>
                </a:solidFill>
              </a:rPr>
              <a:t>Lorem ipsum dolor sit </a:t>
            </a:r>
            <a:r>
              <a:rPr lang="en-US" sz="3000" i="1" dirty="0" err="1">
                <a:solidFill>
                  <a:schemeClr val="bg1"/>
                </a:solidFill>
              </a:rPr>
              <a:t>amet</a:t>
            </a:r>
            <a:r>
              <a:rPr lang="en-US" sz="3000" i="1" dirty="0">
                <a:solidFill>
                  <a:schemeClr val="bg1"/>
                </a:solidFill>
              </a:rPr>
              <a:t>, </a:t>
            </a:r>
            <a:r>
              <a:rPr lang="en-US" sz="3000" i="1" dirty="0" err="1">
                <a:solidFill>
                  <a:schemeClr val="bg1"/>
                </a:solidFill>
              </a:rPr>
              <a:t>consetetur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sadipscing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elitr</a:t>
            </a:r>
            <a:r>
              <a:rPr lang="en-US" sz="3000" i="1" dirty="0">
                <a:solidFill>
                  <a:schemeClr val="bg1"/>
                </a:solidFill>
              </a:rPr>
              <a:t>, sed diam </a:t>
            </a:r>
            <a:r>
              <a:rPr lang="en-US" sz="3000" i="1" dirty="0" err="1">
                <a:solidFill>
                  <a:schemeClr val="bg1"/>
                </a:solidFill>
              </a:rPr>
              <a:t>nonumy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eirmod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tempor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rgbClr val="00BCFF"/>
                </a:solidFill>
              </a:rPr>
              <a:t>invidunt</a:t>
            </a:r>
            <a:r>
              <a:rPr lang="en-US" sz="3000" i="1" dirty="0">
                <a:solidFill>
                  <a:srgbClr val="00BCFF"/>
                </a:solidFill>
              </a:rPr>
              <a:t> </a:t>
            </a:r>
            <a:r>
              <a:rPr lang="en-US" sz="3000" i="1" dirty="0" err="1">
                <a:solidFill>
                  <a:srgbClr val="00BCFF"/>
                </a:solidFill>
              </a:rPr>
              <a:t>ut</a:t>
            </a:r>
            <a:r>
              <a:rPr lang="en-US" sz="3000" i="1" dirty="0">
                <a:solidFill>
                  <a:srgbClr val="00BCFF"/>
                </a:solidFill>
              </a:rPr>
              <a:t> labore et dolore mag </a:t>
            </a:r>
            <a:r>
              <a:rPr lang="en-US" sz="3000" i="1" dirty="0" err="1">
                <a:solidFill>
                  <a:schemeClr val="bg1"/>
                </a:solidFill>
              </a:rPr>
              <a:t>na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aliquyam</a:t>
            </a:r>
            <a:r>
              <a:rPr lang="en-US" sz="3000" i="1" dirty="0">
                <a:solidFill>
                  <a:schemeClr val="bg1"/>
                </a:solidFill>
              </a:rPr>
              <a:t> </a:t>
            </a:r>
            <a:r>
              <a:rPr lang="en-US" sz="3000" i="1" dirty="0" err="1">
                <a:solidFill>
                  <a:schemeClr val="bg1"/>
                </a:solidFill>
              </a:rPr>
              <a:t>erat</a:t>
            </a:r>
            <a:r>
              <a:rPr lang="en-US" sz="3000" i="1" dirty="0">
                <a:solidFill>
                  <a:schemeClr val="bg1"/>
                </a:solidFill>
              </a:rPr>
              <a:t>, sed diam </a:t>
            </a:r>
            <a:r>
              <a:rPr lang="en-US" sz="3000" i="1" dirty="0" err="1">
                <a:solidFill>
                  <a:schemeClr val="bg1"/>
                </a:solidFill>
              </a:rPr>
              <a:t>voluptua</a:t>
            </a:r>
            <a:r>
              <a:rPr lang="en-US" sz="3000" i="1" dirty="0">
                <a:solidFill>
                  <a:schemeClr val="bg1"/>
                </a:solidFill>
              </a:rPr>
              <a:t>.”</a:t>
            </a:r>
          </a:p>
        </p:txBody>
      </p:sp>
      <p:pic>
        <p:nvPicPr>
          <p:cNvPr id="50" name="Picture 2">
            <a:extLst>
              <a:ext uri="{FF2B5EF4-FFF2-40B4-BE49-F238E27FC236}">
                <a16:creationId xmlns:a16="http://schemas.microsoft.com/office/drawing/2014/main" id="{E86C6B25-97FD-43A4-B50F-D42F9CFF5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618934" y="544241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Gerade Verbindung 8">
            <a:extLst>
              <a:ext uri="{FF2B5EF4-FFF2-40B4-BE49-F238E27FC236}">
                <a16:creationId xmlns:a16="http://schemas.microsoft.com/office/drawing/2014/main" id="{8480441E-DD12-4950-A4F8-C706E1EC1F7E}"/>
              </a:ext>
            </a:extLst>
          </p:cNvPr>
          <p:cNvCxnSpPr>
            <a:cxnSpLocks/>
          </p:cNvCxnSpPr>
          <p:nvPr/>
        </p:nvCxnSpPr>
        <p:spPr bwMode="gray">
          <a:xfrm flipV="1">
            <a:off x="-215900" y="2349501"/>
            <a:ext cx="15760700" cy="4021363"/>
          </a:xfrm>
          <a:prstGeom prst="line">
            <a:avLst/>
          </a:prstGeom>
          <a:ln w="19050">
            <a:solidFill>
              <a:srgbClr val="00B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173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E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g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IAAAAAAAAAAwAAAAMAAAAA/////wQASwwAAAAAAAAAAAAAIAD///////////////8AAAD////////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+8GqP+uD2xPlkROpvBVj88FAAAAAAADAAAAAwADAAAAAQADAAEA////////BAAAAAMAEAALj9VxgG+zm0KjCe7zA6vtpAUAAAABAAMAAAAAAAMAAAA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EACAMAAAAAAAAAAAAACAB////////////////AAAA////////////////BAAAAAMA////////BA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aAAZMaW5rZWRTaGFwZXNEYXRhUHJvcGVydHlfMAUAAAAAAAQAAAADAAQAAAABAAMAAgEDAAAAAwD///////8lAAZMaW5rZWRTaGFwZVByZXNlbnRhdGlvblNldHRpbmdzRGF0YV8wBQAAAAEABAAAAAAABAAAAAIABA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gC3DgAAAAAAAAAAAAD/////gwCDAAAABV9pZAAQAAAABO8GqP+uD2xPlkROpvBVj88DRGF0YQAbAAAABExpbmtlZFNoYXBlRGF0YQAFAAAAAAACTmFtZQAZAAAATGlua2VkU2hhcGVzRGF0YVByb3BlcnR5ABBWZXJzaW9uAAAAAAAJTGFzdFdyaXRlAGVaSuZ5AQAAAAEA/////50AnQAAAAVfaWQAEAAAAASP1XGAb7ObQqMJ7vMDq+2kA0RhdGEAKgAAAAhQcmVzZW50YXRpb25TY2FubmVkRm9yTGlua2VkU2hhcGVzAAEAAk5hbWUAJAAAAExpbmtlZFNoYXBlUHJlc2VudGF0aW9uU2V0dGluZ3NEYXRhABBWZXJzaW9uAAAAAAAJTGFzdFdyaXRlAKxaSuZ5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B_LENGTH" val="2457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FALLBACK_LAYOUT" val="11"/>
  <p:tag name="MIO_SHOW_DATE" val="True"/>
  <p:tag name="MIO_SHOW_FOOTER" val="True"/>
  <p:tag name="MIO_SHOW_PAGENUMBER" val="True"/>
  <p:tag name="MIO_AVOID_BLANK_LAYOUT" val="True"/>
  <p:tag name="MIO_CD_LAYOUT_VALID_AREA" val="False"/>
  <p:tag name="MIO_NUMBER_OF_VALID_LAYOUTS" val="16"/>
  <p:tag name="MIO_HDS" val="True"/>
  <p:tag name="MIO_SKIPVERSION" val="01.01.0001 00:00:00"/>
  <p:tag name="MIO_EKGUID" val="106612b7-7cda-4c66-a943-3c88b56a92d2"/>
  <p:tag name="MIO_UPDATE" val="True"/>
  <p:tag name="MIO_VERSION" val="05.09.2018 15:12:17"/>
  <p:tag name="MIO_DBID" val="8E7267AE-489F-4B02-8040-8A98451BF141"/>
  <p:tag name="MIO_LASTDOWNLOADED" val="25.09.2018 11:11:43"/>
  <p:tag name="MIO_OBJECTNAME" val="Master Bayer AG 16:9 pre final"/>
  <p:tag name="MIO_CDID" val="cd9a71c7-8ed9-41a1-8303-1a6d1985851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heme/theme1.xml><?xml version="1.0" encoding="utf-8"?>
<a:theme xmlns:a="http://schemas.openxmlformats.org/drawingml/2006/main" name="Bayer AG_Facebook_PPT-Master_1200x630px">
  <a:themeElements>
    <a:clrScheme name="Bayer 2017">
      <a:dk1>
        <a:srgbClr val="000000"/>
      </a:dk1>
      <a:lt1>
        <a:srgbClr val="FFFFFF"/>
      </a:lt1>
      <a:dk2>
        <a:srgbClr val="FF3162"/>
      </a:dk2>
      <a:lt2>
        <a:srgbClr val="624963"/>
      </a:lt2>
      <a:accent1>
        <a:srgbClr val="10384F"/>
      </a:accent1>
      <a:accent2>
        <a:srgbClr val="00BCFF"/>
      </a:accent2>
      <a:accent3>
        <a:srgbClr val="004422"/>
      </a:accent3>
      <a:accent4>
        <a:srgbClr val="89D329"/>
      </a:accent4>
      <a:accent5>
        <a:srgbClr val="443247"/>
      </a:accent5>
      <a:accent6>
        <a:srgbClr val="D30F4B"/>
      </a:accent6>
      <a:hlink>
        <a:srgbClr val="00BCFF"/>
      </a:hlink>
      <a:folHlink>
        <a:srgbClr val="89D329"/>
      </a:folHlink>
    </a:clrScheme>
    <a:fontScheme name="Arial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ln>
          <a:noFill/>
        </a:ln>
      </a:spPr>
      <a:bodyPr rtlCol="0" anchor="ctr"/>
      <a:lstStyle>
        <a:defPPr algn="ctr" rtl="0" eaLnBrk="1" fontAlgn="auto" hangingPunct="1">
          <a:lnSpc>
            <a:spcPct val="100000"/>
          </a:lnSpc>
          <a:spcBef>
            <a:spcPts val="0"/>
          </a:spcBef>
          <a:spcAft>
            <a:spcPts val="0"/>
          </a:spcAft>
          <a:defRPr sz="1800" b="0" i="0" u="none" baseline="0" dirty="0" smtClean="0">
            <a:solidFill>
              <a:srgbClr val="FFFFFF"/>
            </a:solidFill>
            <a:latin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63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vert="horz" wrap="square" lIns="0" tIns="0" rIns="0" bIns="0" rtlCol="0">
        <a:noAutofit/>
      </a:bodyPr>
      <a:lstStyle>
        <a:defPPr algn="l" rtl="0" eaLnBrk="1" fontAlgn="auto" hangingPunct="1">
          <a:lnSpc>
            <a:spcPct val="100000"/>
          </a:lnSpc>
          <a:spcBef>
            <a:spcPts val="0"/>
          </a:spcBef>
          <a:spcAft>
            <a:spcPts val="0"/>
          </a:spcAft>
          <a:defRPr sz="1800" b="0" i="0" u="none" baseline="0" dirty="0" smtClean="0">
            <a:solidFill>
              <a:srgbClr val="000000"/>
            </a:solidFill>
            <a:latin typeface="Arial" panose="020B0604020202020204" pitchFamily="34" charset="0"/>
          </a:defRPr>
        </a:defPPr>
      </a:lstStyle>
    </a:txDef>
  </a:objectDefaults>
  <a:extraClrSchemeLst/>
  <a:custClrLst>
    <a:custClr name="Raspberry">
      <a:srgbClr val="D30F4B"/>
    </a:custClr>
    <a:custClr name="Fuchsia">
      <a:srgbClr val="FF3162"/>
    </a:custClr>
    <a:custClr name="DarkPurple">
      <a:srgbClr val="443247"/>
    </a:custClr>
    <a:custClr name="MidPurple">
      <a:srgbClr val="624963"/>
    </a:custClr>
    <a:custClr name="DarkBlue">
      <a:srgbClr val="10384F"/>
    </a:custClr>
    <a:custClr name="MidBlue">
      <a:srgbClr val="00617F"/>
    </a:custClr>
    <a:custClr name="Blue">
      <a:srgbClr val="0091DF"/>
    </a:custClr>
    <a:custClr name="BrightBlue">
      <a:srgbClr val="00BCFF"/>
    </a:custClr>
    <a:custClr name="DarkGreen">
      <a:srgbClr val="004422"/>
    </a:custClr>
    <a:custClr name="MidGreen">
      <a:srgbClr val="2B6636"/>
    </a:custClr>
    <a:custClr name="Green">
      <a:srgbClr val="66B512"/>
    </a:custClr>
    <a:custClr name="BrightGreen">
      <a:srgbClr val="89D329"/>
    </a:custClr>
    <a:custClr name="TrafficLightRed">
      <a:srgbClr val="CC0000"/>
    </a:custClr>
    <a:custClr name="TrafficLightYellow">
      <a:srgbClr val="FFCC00"/>
    </a:custClr>
    <a:custClr name="TrafficLightGreen">
      <a:srgbClr val="66B512"/>
    </a:custClr>
  </a:custClrLst>
  <a:extLst>
    <a:ext uri="{05A4C25C-085E-4340-85A3-A5531E510DB2}">
      <thm15:themeFamily xmlns:thm15="http://schemas.microsoft.com/office/thememl/2012/main" name="Präsentation2" id="{9F44F183-6967-4C37-BC3A-F846C6343AA8}" vid="{2CD6D4D1-CF9C-4B16-993C-2A26F7415D1B}"/>
    </a:ext>
  </a:extLst>
</a:theme>
</file>

<file path=ppt/theme/theme2.xml><?xml version="1.0" encoding="utf-8"?>
<a:theme xmlns:a="http://schemas.openxmlformats.org/drawingml/2006/main" name="Office Theme">
  <a:themeElements>
    <a:clrScheme name="Bayer 2017">
      <a:dk1>
        <a:srgbClr val="000000"/>
      </a:dk1>
      <a:lt1>
        <a:srgbClr val="FFFFFF"/>
      </a:lt1>
      <a:dk2>
        <a:srgbClr val="FF3162"/>
      </a:dk2>
      <a:lt2>
        <a:srgbClr val="624963"/>
      </a:lt2>
      <a:accent1>
        <a:srgbClr val="10384F"/>
      </a:accent1>
      <a:accent2>
        <a:srgbClr val="00BCFF"/>
      </a:accent2>
      <a:accent3>
        <a:srgbClr val="004422"/>
      </a:accent3>
      <a:accent4>
        <a:srgbClr val="89D329"/>
      </a:accent4>
      <a:accent5>
        <a:srgbClr val="443247"/>
      </a:accent5>
      <a:accent6>
        <a:srgbClr val="D30F4B"/>
      </a:accent6>
      <a:hlink>
        <a:srgbClr val="00BCFF"/>
      </a:hlink>
      <a:folHlink>
        <a:srgbClr val="89D329"/>
      </a:folHlink>
    </a:clrScheme>
    <a:fontScheme name="Arial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yer 2017">
      <a:dk1>
        <a:srgbClr val="000000"/>
      </a:dk1>
      <a:lt1>
        <a:srgbClr val="FFFFFF"/>
      </a:lt1>
      <a:dk2>
        <a:srgbClr val="FF3162"/>
      </a:dk2>
      <a:lt2>
        <a:srgbClr val="624963"/>
      </a:lt2>
      <a:accent1>
        <a:srgbClr val="10384F"/>
      </a:accent1>
      <a:accent2>
        <a:srgbClr val="00BCFF"/>
      </a:accent2>
      <a:accent3>
        <a:srgbClr val="004422"/>
      </a:accent3>
      <a:accent4>
        <a:srgbClr val="89D329"/>
      </a:accent4>
      <a:accent5>
        <a:srgbClr val="443247"/>
      </a:accent5>
      <a:accent6>
        <a:srgbClr val="D30F4B"/>
      </a:accent6>
      <a:hlink>
        <a:srgbClr val="00BCFF"/>
      </a:hlink>
      <a:folHlink>
        <a:srgbClr val="89D329"/>
      </a:folHlink>
    </a:clrScheme>
    <a:fontScheme name="Arial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185998DB44CE46B991406DF9A4D70C" ma:contentTypeVersion="4" ma:contentTypeDescription="Create a new document." ma:contentTypeScope="" ma:versionID="20e5d69bc091ff62c83779d17bfd556f">
  <xsd:schema xmlns:xsd="http://www.w3.org/2001/XMLSchema" xmlns:xs="http://www.w3.org/2001/XMLSchema" xmlns:p="http://schemas.microsoft.com/office/2006/metadata/properties" xmlns:ns1="http://schemas.microsoft.com/sharepoint/v3" xmlns:ns2="1a4d292e-883c-434b-96e3-060cfff16c86" xmlns:ns3="d4411fbc-0689-456a-854f-f7260c830c29" targetNamespace="http://schemas.microsoft.com/office/2006/metadata/properties" ma:root="true" ma:fieldsID="340e43708d1cc328c0b9fb5b48b40c23" ns1:_="" ns2:_="" ns3:_="">
    <xsd:import namespace="http://schemas.microsoft.com/sharepoint/v3"/>
    <xsd:import namespace="1a4d292e-883c-434b-96e3-060cfff16c86"/>
    <xsd:import namespace="d4411fbc-0689-456a-854f-f7260c830c29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TaxCatchAllLabel" minOccurs="0"/>
                <xsd:element ref="ns1:_dlc_Exempt" minOccurs="0"/>
                <xsd:element ref="ns1:_dlc_ExpireDateSaved" minOccurs="0"/>
                <xsd:element ref="ns1:_dlc_ExpireDate" minOccurs="0"/>
                <xsd:element ref="ns3:MediaServiceFastMetadata" minOccurs="0"/>
                <xsd:element ref="ns3:MediaService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10" nillable="true" ma:displayName="Exempt from Policy" ma:hidden="true" ma:internalName="_dlc_Exempt" ma:readOnly="false">
      <xsd:simpleType>
        <xsd:restriction base="dms:Unknown"/>
      </xsd:simpleType>
    </xsd:element>
    <xsd:element name="_dlc_ExpireDateSaved" ma:index="11" nillable="true" ma:displayName="Original Expiration Date" ma:hidden="true" ma:internalName="_dlc_ExpireDateSaved" ma:readOnly="false">
      <xsd:simpleType>
        <xsd:restriction base="dms:DateTime"/>
      </xsd:simpleType>
    </xsd:element>
    <xsd:element name="_dlc_ExpireDate" ma:index="12" nillable="true" ma:displayName="Expiration Date" ma:hidden="true" ma:internalName="_dlc_ExpireDate" ma:readOnly="fals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4d292e-883c-434b-96e3-060cfff16c86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fcf364a7-8ecc-49ac-9167-8ca7d3f5c98d}" ma:internalName="TaxCatchAll" ma:showField="CatchAllData" ma:web="9739b157-b6b2-4a93-a9ec-8c877aa69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9" nillable="true" ma:displayName="Taxonomy Catch All Column1" ma:hidden="true" ma:list="{fcf364a7-8ecc-49ac-9167-8ca7d3f5c98d}" ma:internalName="TaxCatchAllLabel" ma:readOnly="true" ma:showField="CatchAllDataLabel" ma:web="9739b157-b6b2-4a93-a9ec-8c877aa69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411fbc-0689-456a-854f-f7260c830c29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4d292e-883c-434b-96e3-060cfff16c86"/>
    <_dlc_ExpireDateSaved xmlns="http://schemas.microsoft.com/sharepoint/v3" xsi:nil="true"/>
    <_dlc_ExpireDate xmlns="http://schemas.microsoft.com/sharepoint/v3" xsi:nil="true"/>
    <_dlc_Exempt xmlns="http://schemas.microsoft.com/sharepoint/v3" xsi:nil="true"/>
  </documentManagement>
</p:properties>
</file>

<file path=customXml/item3.xml><?xml version="1.0" encoding="utf-8"?>
<?mso-contentType ?>
<SharedContentType xmlns="Microsoft.SharePoint.Taxonomy.ContentTypeSync" SourceId="7bc43322-b630-4bac-8b27-31def233d1d0" ContentTypeId="0x0101" PreviousValue="false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4A926F6-E801-4AE6-AD7E-587FF97985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1a4d292e-883c-434b-96e3-060cfff16c86"/>
    <ds:schemaRef ds:uri="d4411fbc-0689-456a-854f-f7260c830c2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6AFC047-30E2-4725-A209-7A1E339DA93C}">
  <ds:schemaRefs>
    <ds:schemaRef ds:uri="http://schemas.microsoft.com/office/2006/metadata/properties"/>
    <ds:schemaRef ds:uri="http://purl.org/dc/terms/"/>
    <ds:schemaRef ds:uri="http://schemas.microsoft.com/sharepoint/v3"/>
    <ds:schemaRef ds:uri="http://schemas.microsoft.com/office/2006/documentManagement/types"/>
    <ds:schemaRef ds:uri="1a4d292e-883c-434b-96e3-060cfff16c86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d4411fbc-0689-456a-854f-f7260c830c29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27FC5BA-F1B7-4E52-89E3-BF162C1451DD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64EF0B9A-3862-4867-86D2-7CFE2D3537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PR_BAG_PPT-master_16-9_2018-09-25</Template>
  <TotalTime>5</TotalTime>
  <Words>647</Words>
  <Application>Microsoft Office PowerPoint</Application>
  <PresentationFormat>Custom</PresentationFormat>
  <Paragraphs>66</Paragraphs>
  <Slides>23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Bayer AG_Facebook_PPT-Master_1200x630px</vt:lpstr>
      <vt:lpstr>PowerPoint Presentation</vt:lpstr>
      <vt:lpstr>Quote Cards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Text 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Maurice Reimann</dc:creator>
  <cp:lastModifiedBy>Olena Antonova</cp:lastModifiedBy>
  <cp:revision>306</cp:revision>
  <cp:lastPrinted>2017-10-23T10:44:12Z</cp:lastPrinted>
  <dcterms:created xsi:type="dcterms:W3CDTF">2021-05-31T08:22:43Z</dcterms:created>
  <dcterms:modified xsi:type="dcterms:W3CDTF">2021-11-24T11:31:21Z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LabelPos">
    <vt:lpwstr>836;514;810;514;854;514</vt:lpwstr>
  </property>
  <property fmtid="{D5CDD505-2E9C-101B-9397-08002B2CF9AE}" pid="3" name="ContentTypeId">
    <vt:lpwstr>0x0101004D185998DB44CE46B991406DF9A4D70C</vt:lpwstr>
  </property>
  <property fmtid="{D5CDD505-2E9C-101B-9397-08002B2CF9AE}" pid="4" name="MSIP_Label_2c76c141-ac86-40e5-abf2-c6f60e474cee_Enabled">
    <vt:lpwstr>True</vt:lpwstr>
  </property>
  <property fmtid="{D5CDD505-2E9C-101B-9397-08002B2CF9AE}" pid="5" name="MSIP_Label_2c76c141-ac86-40e5-abf2-c6f60e474cee_SiteId">
    <vt:lpwstr>fcb2b37b-5da0-466b-9b83-0014b67a7c78</vt:lpwstr>
  </property>
  <property fmtid="{D5CDD505-2E9C-101B-9397-08002B2CF9AE}" pid="6" name="MSIP_Label_2c76c141-ac86-40e5-abf2-c6f60e474cee_Owner">
    <vt:lpwstr>soenke.zornig@bayer.com</vt:lpwstr>
  </property>
  <property fmtid="{D5CDD505-2E9C-101B-9397-08002B2CF9AE}" pid="7" name="MSIP_Label_2c76c141-ac86-40e5-abf2-c6f60e474cee_SetDate">
    <vt:lpwstr>2021-06-07T08:46:23.2870639Z</vt:lpwstr>
  </property>
  <property fmtid="{D5CDD505-2E9C-101B-9397-08002B2CF9AE}" pid="8" name="MSIP_Label_2c76c141-ac86-40e5-abf2-c6f60e474cee_Name">
    <vt:lpwstr>RESTRICTED</vt:lpwstr>
  </property>
  <property fmtid="{D5CDD505-2E9C-101B-9397-08002B2CF9AE}" pid="9" name="MSIP_Label_2c76c141-ac86-40e5-abf2-c6f60e474cee_Application">
    <vt:lpwstr>Microsoft Azure Information Protection</vt:lpwstr>
  </property>
  <property fmtid="{D5CDD505-2E9C-101B-9397-08002B2CF9AE}" pid="10" name="MSIP_Label_2c76c141-ac86-40e5-abf2-c6f60e474cee_Extended_MSFT_Method">
    <vt:lpwstr>Automatic</vt:lpwstr>
  </property>
  <property fmtid="{D5CDD505-2E9C-101B-9397-08002B2CF9AE}" pid="11" name="Sensitivity">
    <vt:lpwstr>RESTRICTED</vt:lpwstr>
  </property>
</Properties>
</file>